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4" r:id="rId20"/>
    <p:sldId id="273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31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9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202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4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3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88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8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7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2D0EE-0B42-4746-ACD9-EAEE809B2AD3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04EBF-73C0-406C-BDEC-F63C92037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1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fif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f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64"/>
            <a:ext cx="12191999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27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" y="2246811"/>
            <a:ext cx="5434149" cy="2560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defRPr/>
            </a:pP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বিন্নি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ধান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গামছা-বাঁধা</a:t>
            </a:r>
            <a:r>
              <a:rPr lang="en-US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দই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,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কবরি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r>
              <a:rPr lang="en-US" altLang="en-US" sz="3600" dirty="0" err="1">
                <a:latin typeface="NikoshBAN"/>
                <a:ea typeface="NikoshBAN"/>
                <a:cs typeface="NikoshBAN"/>
              </a:rPr>
              <a:t>কলা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, 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শব্দগুলোর অর্থ সহ </a:t>
            </a:r>
            <a:r>
              <a:rPr lang="en-US" altLang="en-US" sz="3600" dirty="0" err="1" smtClean="0">
                <a:latin typeface="NikoshBAN"/>
                <a:ea typeface="NikoshBAN"/>
                <a:cs typeface="NikoshBAN"/>
              </a:rPr>
              <a:t>দুই</a:t>
            </a:r>
            <a:r>
              <a:rPr lang="bn-BD" altLang="en-US" sz="3600" dirty="0" smtClean="0">
                <a:latin typeface="NikoshBAN"/>
                <a:ea typeface="NikoshBAN"/>
                <a:cs typeface="NikoshBAN"/>
              </a:rPr>
              <a:t>টি </a:t>
            </a:r>
            <a:r>
              <a:rPr lang="bn-BD" altLang="en-US" sz="3600" dirty="0">
                <a:latin typeface="NikoshBAN"/>
                <a:ea typeface="NikoshBAN"/>
                <a:cs typeface="NikoshBAN"/>
              </a:rPr>
              <a:t>করে বাক্য তৈরি কর।</a:t>
            </a:r>
            <a:r>
              <a:rPr lang="en-US" altLang="en-US" sz="3600" dirty="0">
                <a:latin typeface="NikoshBAN"/>
                <a:ea typeface="NikoshBAN"/>
                <a:cs typeface="NikoshBAN"/>
              </a:rPr>
              <a:t> </a:t>
            </a:r>
            <a:endParaRPr lang="bn-IN" altLang="en-US" sz="3600" dirty="0">
              <a:latin typeface="NikoshBAN"/>
              <a:ea typeface="NikoshBAN"/>
              <a:cs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154" y="679270"/>
            <a:ext cx="6548846" cy="61787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6531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জোড়ায়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02571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5473338"/>
            <a:ext cx="5799909" cy="12409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 ,</a:t>
            </a:r>
          </a:p>
          <a:p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বসতে দেব পিঁড়ে,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4835" y="5499464"/>
            <a:ext cx="4415245" cy="12279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শালি ধানের চিঁড়ে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01691" cy="548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0"/>
            <a:ext cx="52556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7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9337" y="5368833"/>
            <a:ext cx="4376057" cy="1328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বিন্নি ধানের খই,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62950" y="5564777"/>
            <a:ext cx="4824548" cy="12932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 কবরী কলা ,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গাম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বাঁধা দই।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846" y="2390503"/>
            <a:ext cx="6405154" cy="309589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1" y="0"/>
            <a:ext cx="6431280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4594" cy="24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2754"/>
            <a:ext cx="5775571" cy="289995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55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8377" y="5185954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দুলিয়ে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বাতাস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16583"/>
            <a:ext cx="4088674" cy="15414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আম-কাঁঠালের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ধারে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শুয়ো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আঁচল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পাতি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2023" cy="5290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497" y="0"/>
            <a:ext cx="5393423" cy="53181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6" y="91440"/>
            <a:ext cx="3701143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45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962503" y="5355771"/>
            <a:ext cx="5129349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গাঁথি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জড়িয়ে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55771"/>
            <a:ext cx="4963886" cy="15022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চাঁদমুখে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চাঁদের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চুমো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মাখিয়ে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দেব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creenshot_20191220-212624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5094514" cy="5342709"/>
          </a:xfrm>
          <a:prstGeom prst="rect">
            <a:avLst/>
          </a:prstGeom>
        </p:spPr>
      </p:pic>
      <p:pic>
        <p:nvPicPr>
          <p:cNvPr id="9" name="Picture 8" descr="Screenshot_20191220-212627_Video Play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1451" y="-1"/>
            <a:ext cx="4343400" cy="5355771"/>
          </a:xfrm>
          <a:prstGeom prst="rect">
            <a:avLst/>
          </a:prstGeom>
        </p:spPr>
      </p:pic>
      <p:pic>
        <p:nvPicPr>
          <p:cNvPr id="10" name="Picture 9" descr="Screenshot_20191220-212631_Video Play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0"/>
            <a:ext cx="2819400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3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994228" cy="5316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10697" y="5342708"/>
            <a:ext cx="4981303" cy="15152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তোমারে লয়ে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করব আমি খেলা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303520"/>
            <a:ext cx="4310743" cy="1554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জেগো সকাল বেলা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51" y="0"/>
            <a:ext cx="6196149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27817" y="5512526"/>
            <a:ext cx="5164183" cy="13454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কাজল জলে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হাঁসগুলি যায় ভাসি 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394960"/>
            <a:ext cx="4310743" cy="1463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ডালিম ফুলের হাসি 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54304" cy="5355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0"/>
            <a:ext cx="566057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1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99417" y="5590902"/>
            <a:ext cx="3792583" cy="11582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থামিও তব রথ।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4702629" cy="1371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</a:t>
            </a:r>
          </a:p>
          <a:p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এই বরবর পথ,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0"/>
            <a:ext cx="2860766" cy="5476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-1"/>
            <a:ext cx="6091646" cy="5499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66" y="0"/>
            <a:ext cx="3252651" cy="547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3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209005"/>
            <a:ext cx="12192000" cy="1476103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দলিও কাজ 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3200400"/>
            <a:ext cx="5255623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108" y="1094012"/>
            <a:ext cx="1580606" cy="87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ক = দল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66707" y="2006241"/>
            <a:ext cx="5325293" cy="1154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১</a:t>
            </a:r>
            <a:r>
              <a:rPr lang="bn-IN" sz="2400" dirty="0" smtClean="0"/>
              <a:t> ) ‘গাই দোহনের শব্দ শুনি জেগো   সকাল বেলা’ উক্তিটি ব্যাখ্যা কর ?    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1980110"/>
            <a:ext cx="5146766" cy="11419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১ ) কবি সারাদিন আমন্রিত অতিথির সাথে কীভাবে কাটাবেন ? 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0519953" y="1097276"/>
            <a:ext cx="1580606" cy="875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খ= দল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6240" y="1141910"/>
            <a:ext cx="4415245" cy="665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অনুধাবনমূলক প্রশ্ন  :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5897"/>
            <a:ext cx="5199017" cy="37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81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63" y="0"/>
            <a:ext cx="12178936" cy="9274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</a:rPr>
              <a:t>মূল্যায়ণ</a:t>
            </a:r>
            <a:r>
              <a:rPr lang="bn-IN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" y="4062549"/>
            <a:ext cx="9222377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৪ ) হাঁসগুলো কোথায় ভাসে 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2233749"/>
            <a:ext cx="932688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২ ) কবি কীসের গন্ধ শুঁকে অতিথিকে থামতে বলেছেন ?    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-4352" y="1286691"/>
            <a:ext cx="9318169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/>
              <a:t>১ ) মালা কোথায় দেওয়ার কথা বলা হয়েছে ?   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0" y="3148149"/>
            <a:ext cx="9339943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৩ ) ‘আমার বাড়ি’ কবিতাটি কবি জসীম উদদীনের কোন কাব্যগ্রন্থের অন্তর্গত ?      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353006" y="4101737"/>
            <a:ext cx="2838994" cy="8621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/>
              <a:t>   ৪ ) কালো দিঘিতে  ।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9326880" y="1240971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১ ) </a:t>
            </a:r>
            <a:r>
              <a:rPr lang="bn-IN" sz="2800" dirty="0" smtClean="0"/>
              <a:t>বুকে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9326881" y="2190206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 ২ ) মৌরি </a:t>
            </a:r>
            <a:r>
              <a:rPr lang="bn-IN" sz="2800" dirty="0" smtClean="0"/>
              <a:t>ফুলের</a:t>
            </a:r>
            <a:r>
              <a:rPr lang="en-US" sz="2800" dirty="0" smtClean="0"/>
              <a:t>।</a:t>
            </a:r>
            <a:r>
              <a:rPr lang="bn-IN" sz="2800" dirty="0" smtClean="0"/>
              <a:t>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9326881" y="3152503"/>
            <a:ext cx="2865119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/>
              <a:t> ৩ ) ‘হাসু</a:t>
            </a:r>
            <a:r>
              <a:rPr lang="bn-IN" sz="2800" dirty="0" smtClean="0"/>
              <a:t>’</a:t>
            </a:r>
            <a:r>
              <a:rPr lang="en-US" sz="2800" dirty="0" smtClean="0"/>
              <a:t>।</a:t>
            </a:r>
            <a:r>
              <a:rPr lang="bn-IN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932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279086" cy="1606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</a:rPr>
              <a:t>পরিচিতি</a:t>
            </a:r>
            <a:r>
              <a:rPr lang="en-US" sz="6000" dirty="0" smtClean="0"/>
              <a:t>  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8177349" y="2852057"/>
            <a:ext cx="4014652" cy="28825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নিমাই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পলাশী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রোহিতা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2852056"/>
            <a:ext cx="4206240" cy="28825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৪৫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১০-৪-২০২০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24148"/>
            <a:ext cx="4206240" cy="12279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পাঠ-পরিচিতি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8177349" y="1554480"/>
            <a:ext cx="3944982" cy="13498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শিক্ষক-পরিচিতি</a:t>
            </a:r>
            <a:r>
              <a:rPr lang="en-US" sz="3600" dirty="0" smtClean="0"/>
              <a:t> 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11" y="1619795"/>
            <a:ext cx="4057515" cy="410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04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662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বাড়ির</a:t>
            </a:r>
            <a:r>
              <a:rPr lang="en-US" sz="5400" dirty="0" smtClean="0"/>
              <a:t> </a:t>
            </a:r>
            <a:r>
              <a:rPr lang="en-US" sz="5400" dirty="0" err="1" smtClean="0"/>
              <a:t>কাজ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130629" y="666206"/>
            <a:ext cx="4807131" cy="18418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অতিথি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হয়,সে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বিস্তারিতভাবে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15" y="689338"/>
            <a:ext cx="7224985" cy="61686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523"/>
            <a:ext cx="5003074" cy="420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88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71845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সবাইকে</a:t>
            </a:r>
            <a:r>
              <a:rPr lang="en-US" sz="4800" dirty="0" smtClean="0"/>
              <a:t> </a:t>
            </a:r>
            <a:r>
              <a:rPr lang="en-US" sz="4800" dirty="0" err="1" smtClean="0"/>
              <a:t>ধন্যবাদ</a:t>
            </a:r>
            <a:r>
              <a:rPr lang="en-US" sz="4800" dirty="0" smtClean="0"/>
              <a:t>  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480"/>
            <a:ext cx="12192000" cy="610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633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" y="0"/>
            <a:ext cx="12100559" cy="1541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FF0000"/>
                </a:solidFill>
              </a:rPr>
              <a:t>নিচের ছবিতে কীসের ছবি দেখা য়াচ্ছে   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878286"/>
            <a:ext cx="12191999" cy="9797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আজকের পাঠ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41417"/>
            <a:ext cx="12096206" cy="433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6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37760" y="1672046"/>
            <a:ext cx="5799909" cy="13977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“</a:t>
            </a:r>
            <a:r>
              <a:rPr lang="en-US" sz="6000" dirty="0" err="1" smtClean="0"/>
              <a:t>আমার</a:t>
            </a:r>
            <a:r>
              <a:rPr lang="en-US" sz="6000" dirty="0" smtClean="0"/>
              <a:t> </a:t>
            </a:r>
            <a:r>
              <a:rPr lang="en-US" sz="6000" dirty="0" err="1" smtClean="0"/>
              <a:t>বাড়ি</a:t>
            </a:r>
            <a:r>
              <a:rPr lang="en-US" sz="6000" dirty="0" smtClean="0"/>
              <a:t>”</a:t>
            </a:r>
            <a:endParaRPr lang="en-US" sz="6000" dirty="0"/>
          </a:p>
        </p:txBody>
      </p:sp>
      <p:sp>
        <p:nvSpPr>
          <p:cNvPr id="5" name="Rectangle 4"/>
          <p:cNvSpPr/>
          <p:nvPr/>
        </p:nvSpPr>
        <p:spPr>
          <a:xfrm>
            <a:off x="13062" y="0"/>
            <a:ext cx="12178937" cy="9274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/>
              <a:t>পাঠ-পরিচিতি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5538651" y="3879669"/>
            <a:ext cx="5290458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835332"/>
            <a:ext cx="2611618" cy="270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9772" y="1685109"/>
            <a:ext cx="7184572" cy="35792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-----------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    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বুঝে বাক্য তৈরি করতে পারবে।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সৌজন্য, শিষ্টাচার ও মানবপ্রেমের গুরুত্ব 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096206" cy="12540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0" y="-103110"/>
            <a:ext cx="12096206" cy="144904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/>
              <a:t>কবি পরিচিতি 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49" y="2886891"/>
            <a:ext cx="2847702" cy="273013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7276010" y="1227909"/>
            <a:ext cx="4820195" cy="1789611"/>
          </a:xfrm>
          <a:prstGeom prst="wedgeRect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 :১৯০৩ সালে ৩০শে অক্টোবর, ফরিদপুর জেলার তাম্বুলখানা গ্রামে।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7249886" y="3200400"/>
            <a:ext cx="4942114" cy="1737360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শিক্ষজীবন : মাধ্যমিক ফরিদপুর জেলা স্কুল,উচ্চমাধ্যমিক রাজেন্দ্র কলেজ,এম এ বাংলা কলিকাতা বিশ্ববিদ্যালয়।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 Single Corner Rectangle 8"/>
          <p:cNvSpPr/>
          <p:nvPr/>
        </p:nvSpPr>
        <p:spPr>
          <a:xfrm>
            <a:off x="3213463" y="5766325"/>
            <a:ext cx="4049484" cy="986710"/>
          </a:xfrm>
          <a:prstGeom prst="round1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0000"/>
                </a:solidFill>
              </a:rPr>
              <a:t>.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 : ১৯৭৬সালের ১৪ই মার্চ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Single Corner Rectangle 9"/>
          <p:cNvSpPr/>
          <p:nvPr/>
        </p:nvSpPr>
        <p:spPr>
          <a:xfrm>
            <a:off x="7276010" y="4924697"/>
            <a:ext cx="4915990" cy="1815737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কর্মজীবন :  ঢাকা বিশ্ববিদ্যালয় প্রফেসার ও প্রাদেশিক সরকারের প্রচার বিভাগে।        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Same Side Corner Rectangle 10"/>
          <p:cNvSpPr/>
          <p:nvPr/>
        </p:nvSpPr>
        <p:spPr>
          <a:xfrm>
            <a:off x="0" y="1188720"/>
            <a:ext cx="3958045" cy="2690951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রচনা : নকসী কাঁথার মাঠ, সোজন বাদিয়ার ঘাট, সখিনা,মা যে জননী কান্দে। রাখালী, বালুচর, ধানখেত, রুপবতী,মাটির কান্না,  হাসু </a:t>
            </a:r>
            <a:r>
              <a:rPr lang="bn-IN" dirty="0" smtClean="0"/>
              <a:t>,          </a:t>
            </a:r>
            <a:endParaRPr lang="en-US" dirty="0"/>
          </a:p>
        </p:txBody>
      </p:sp>
      <p:sp>
        <p:nvSpPr>
          <p:cNvPr id="12" name="Round Single Corner Rectangle 11"/>
          <p:cNvSpPr/>
          <p:nvPr/>
        </p:nvSpPr>
        <p:spPr>
          <a:xfrm>
            <a:off x="78376" y="3879670"/>
            <a:ext cx="3631477" cy="1351077"/>
          </a:xfrm>
          <a:prstGeom prst="round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 : বিশ্বভারতী বিশ্ববিদ্যালয় ডি,লিট ডিগ্রি লাভ করেন।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5230747"/>
            <a:ext cx="3213463" cy="1496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উপাধি :পল্লিকবি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71108" y="1436914"/>
            <a:ext cx="3370217" cy="8098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উদ্‌দীন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844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6" y="1358537"/>
            <a:ext cx="4362994" cy="38927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১,কবি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উদ্‌দীনকে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12192000" cy="7576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7" y="799964"/>
            <a:ext cx="7228114" cy="605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90922_1104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6206"/>
            <a:ext cx="6048103" cy="6191793"/>
          </a:xfrm>
          <a:prstGeom prst="rect">
            <a:avLst/>
          </a:prstGeom>
        </p:spPr>
      </p:pic>
      <p:pic>
        <p:nvPicPr>
          <p:cNvPr id="5" name="Picture 4" descr="20190320_124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35040" y="666206"/>
            <a:ext cx="6156960" cy="6191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0" y="0"/>
            <a:ext cx="6035040" cy="612648"/>
          </a:xfrm>
          <a:prstGeom prst="wedgeRectCallout">
            <a:avLst>
              <a:gd name="adj1" fmla="val -20036"/>
              <a:gd name="adj2" fmla="val 9021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আদর্শ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7" name="Rectangular Callout 6"/>
          <p:cNvSpPr/>
          <p:nvPr/>
        </p:nvSpPr>
        <p:spPr>
          <a:xfrm>
            <a:off x="6048103" y="0"/>
            <a:ext cx="6143897" cy="612648"/>
          </a:xfrm>
          <a:prstGeom prst="wedgeRectCallout">
            <a:avLst>
              <a:gd name="adj1" fmla="val -20833"/>
              <a:gd name="adj2" fmla="val 816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সরব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পাঠ</a:t>
            </a:r>
            <a:r>
              <a:rPr lang="en-US" sz="3600" dirty="0" smtClean="0"/>
              <a:t> 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537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13664" y="204835"/>
            <a:ext cx="2895600" cy="130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Screenshot_20191220-212612_Video Play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9851" y="2442754"/>
            <a:ext cx="3958046" cy="1216199"/>
          </a:xfrm>
          <a:prstGeom prst="rect">
            <a:avLst/>
          </a:prstGeom>
        </p:spPr>
      </p:pic>
      <p:pic>
        <p:nvPicPr>
          <p:cNvPr id="16" name="Picture 15" descr="Screenshot_20191220-212614_Video Play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869" y="3820885"/>
            <a:ext cx="3516085" cy="1219200"/>
          </a:xfrm>
          <a:prstGeom prst="rect">
            <a:avLst/>
          </a:prstGeom>
        </p:spPr>
      </p:pic>
      <p:pic>
        <p:nvPicPr>
          <p:cNvPr id="17" name="Picture 16" descr="Screenshot_20191220-212646_Video Play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44983" y="5212080"/>
            <a:ext cx="3605348" cy="146304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6127" y="3735977"/>
            <a:ext cx="3892732" cy="10972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গামছা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বাঁধা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" y="5251269"/>
            <a:ext cx="3918857" cy="14107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2351313"/>
            <a:ext cx="3683727" cy="10842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992776"/>
            <a:ext cx="3749040" cy="11625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ভোমর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43690"/>
            <a:ext cx="12192001" cy="7968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নতুন</a:t>
            </a:r>
            <a:r>
              <a:rPr lang="en-US" sz="4400" dirty="0" smtClean="0"/>
              <a:t> </a:t>
            </a:r>
            <a:r>
              <a:rPr lang="en-US" sz="4400" dirty="0" err="1" smtClean="0"/>
              <a:t>শব্দের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অর্থ</a:t>
            </a:r>
            <a:r>
              <a:rPr lang="en-US" sz="4400" dirty="0" smtClean="0"/>
              <a:t>  </a:t>
            </a:r>
            <a:endParaRPr lang="en-US" sz="4400" dirty="0"/>
          </a:p>
        </p:txBody>
      </p:sp>
      <p:sp>
        <p:nvSpPr>
          <p:cNvPr id="23" name="Rectangle 22"/>
          <p:cNvSpPr/>
          <p:nvPr/>
        </p:nvSpPr>
        <p:spPr>
          <a:xfrm>
            <a:off x="7576457" y="5159829"/>
            <a:ext cx="4615543" cy="14891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জলের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8708" y="3461658"/>
            <a:ext cx="4441371" cy="1554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ঘনত্তের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গামছায়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রাখলেও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গড়িয়ে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পড়েনা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772400" y="2259874"/>
            <a:ext cx="4323806" cy="10189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বিখ্যাত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7772400" y="1005840"/>
            <a:ext cx="4323806" cy="1062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66" y="1018904"/>
            <a:ext cx="3892731" cy="139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5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524</Words>
  <Application>Microsoft Office PowerPoint</Application>
  <PresentationFormat>Widescreen</PresentationFormat>
  <Paragraphs>122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75</cp:revision>
  <dcterms:created xsi:type="dcterms:W3CDTF">2020-04-10T02:35:19Z</dcterms:created>
  <dcterms:modified xsi:type="dcterms:W3CDTF">2020-04-10T11:48:10Z</dcterms:modified>
</cp:coreProperties>
</file>