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34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55C64-A094-4970-8026-B4DC86EB5A7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023AA-867B-4819-A2D6-74E3A0B4F40F}">
      <dgm:prSet phldrT="[Text]" phldr="1"/>
      <dgm:spPr/>
      <dgm:t>
        <a:bodyPr/>
        <a:lstStyle/>
        <a:p>
          <a:endParaRPr lang="en-US"/>
        </a:p>
      </dgm:t>
    </dgm:pt>
    <dgm:pt modelId="{6EB94366-7359-4C90-B4DE-3B1E371B1643}" type="parTrans" cxnId="{D173DE44-6997-46D5-A883-4E6B8AF79F20}">
      <dgm:prSet/>
      <dgm:spPr/>
      <dgm:t>
        <a:bodyPr/>
        <a:lstStyle/>
        <a:p>
          <a:endParaRPr lang="en-US"/>
        </a:p>
      </dgm:t>
    </dgm:pt>
    <dgm:pt modelId="{AC1C8AB7-47DB-40D5-B6A2-96191855FFC3}" type="sibTrans" cxnId="{D173DE44-6997-46D5-A883-4E6B8AF79F20}">
      <dgm:prSet/>
      <dgm:spPr/>
      <dgm:t>
        <a:bodyPr/>
        <a:lstStyle/>
        <a:p>
          <a:endParaRPr lang="en-US"/>
        </a:p>
      </dgm:t>
    </dgm:pt>
    <dgm:pt modelId="{158B1C84-30A3-4B86-987E-D75FD84211F5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accent3">
                  <a:lumMod val="75000"/>
                </a:schemeClr>
              </a:solidFill>
            </a:rPr>
            <a:t>কবি পরিচিতি বলতে পারবে।</a:t>
          </a:r>
          <a:endParaRPr lang="en-US" sz="2800" dirty="0">
            <a:solidFill>
              <a:schemeClr val="accent3">
                <a:lumMod val="75000"/>
              </a:schemeClr>
            </a:solidFill>
          </a:endParaRPr>
        </a:p>
      </dgm:t>
    </dgm:pt>
    <dgm:pt modelId="{1ACA2A43-1297-4FB6-82A0-6B8AF63E4C36}" type="parTrans" cxnId="{C6B6B0A6-710A-4C1F-8385-5D582966571F}">
      <dgm:prSet/>
      <dgm:spPr/>
      <dgm:t>
        <a:bodyPr/>
        <a:lstStyle/>
        <a:p>
          <a:endParaRPr lang="en-US"/>
        </a:p>
      </dgm:t>
    </dgm:pt>
    <dgm:pt modelId="{5E44F915-8541-4A0B-86FB-4B8C4BB8AF20}" type="sibTrans" cxnId="{C6B6B0A6-710A-4C1F-8385-5D582966571F}">
      <dgm:prSet/>
      <dgm:spPr/>
      <dgm:t>
        <a:bodyPr/>
        <a:lstStyle/>
        <a:p>
          <a:endParaRPr lang="en-US"/>
        </a:p>
      </dgm:t>
    </dgm:pt>
    <dgm:pt modelId="{D394F680-ABE6-49C7-B984-BE2C8916F10D}">
      <dgm:prSet phldrT="[Text]" phldr="1"/>
      <dgm:spPr/>
      <dgm:t>
        <a:bodyPr/>
        <a:lstStyle/>
        <a:p>
          <a:endParaRPr lang="en-US"/>
        </a:p>
      </dgm:t>
    </dgm:pt>
    <dgm:pt modelId="{3BAF4B53-B63F-44F0-A7A3-D593B0AE3F69}" type="parTrans" cxnId="{C64100B6-6128-4408-A48E-C3CBABF032A9}">
      <dgm:prSet/>
      <dgm:spPr/>
      <dgm:t>
        <a:bodyPr/>
        <a:lstStyle/>
        <a:p>
          <a:endParaRPr lang="en-US"/>
        </a:p>
      </dgm:t>
    </dgm:pt>
    <dgm:pt modelId="{E7FE837C-7BE1-43B9-A26A-174798958895}" type="sibTrans" cxnId="{C64100B6-6128-4408-A48E-C3CBABF032A9}">
      <dgm:prSet/>
      <dgm:spPr/>
      <dgm:t>
        <a:bodyPr/>
        <a:lstStyle/>
        <a:p>
          <a:endParaRPr lang="en-US"/>
        </a:p>
      </dgm:t>
    </dgm:pt>
    <dgm:pt modelId="{1FD04CCD-6E0D-47E7-8767-470C361765D1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accent2">
                  <a:lumMod val="75000"/>
                </a:schemeClr>
              </a:solidFill>
            </a:rPr>
            <a:t>নতুন শব্দের অর্থ বলতে পারবে</a:t>
          </a:r>
          <a:r>
            <a:rPr lang="bn-IN" sz="2600" dirty="0" smtClean="0">
              <a:solidFill>
                <a:schemeClr val="accent2">
                  <a:lumMod val="75000"/>
                </a:schemeClr>
              </a:solidFill>
            </a:rPr>
            <a:t>।</a:t>
          </a:r>
          <a:endParaRPr lang="en-US" sz="2600" dirty="0">
            <a:solidFill>
              <a:schemeClr val="accent2">
                <a:lumMod val="75000"/>
              </a:schemeClr>
            </a:solidFill>
          </a:endParaRPr>
        </a:p>
      </dgm:t>
    </dgm:pt>
    <dgm:pt modelId="{2DBC7112-0B6D-4767-9D54-FE4BE5D78E98}" type="parTrans" cxnId="{D4718766-F760-4446-BC8E-0907FF0593DA}">
      <dgm:prSet/>
      <dgm:spPr/>
      <dgm:t>
        <a:bodyPr/>
        <a:lstStyle/>
        <a:p>
          <a:endParaRPr lang="en-US"/>
        </a:p>
      </dgm:t>
    </dgm:pt>
    <dgm:pt modelId="{57C49318-3ED8-490F-92BB-0E4F737164E8}" type="sibTrans" cxnId="{D4718766-F760-4446-BC8E-0907FF0593DA}">
      <dgm:prSet/>
      <dgm:spPr/>
      <dgm:t>
        <a:bodyPr/>
        <a:lstStyle/>
        <a:p>
          <a:endParaRPr lang="en-US"/>
        </a:p>
      </dgm:t>
    </dgm:pt>
    <dgm:pt modelId="{758A88A0-618B-431D-9B77-0AF47B5A11F2}">
      <dgm:prSet phldrT="[Text]" phldr="1"/>
      <dgm:spPr/>
      <dgm:t>
        <a:bodyPr/>
        <a:lstStyle/>
        <a:p>
          <a:endParaRPr lang="en-US"/>
        </a:p>
      </dgm:t>
    </dgm:pt>
    <dgm:pt modelId="{980E612E-8C2C-4072-813F-3BA8A1718882}" type="parTrans" cxnId="{6B00F787-6FAE-4B66-8669-50514D472FCA}">
      <dgm:prSet/>
      <dgm:spPr/>
      <dgm:t>
        <a:bodyPr/>
        <a:lstStyle/>
        <a:p>
          <a:endParaRPr lang="en-US"/>
        </a:p>
      </dgm:t>
    </dgm:pt>
    <dgm:pt modelId="{11A7BCBD-1C33-4D91-9038-648C75E0B5A1}" type="sibTrans" cxnId="{6B00F787-6FAE-4B66-8669-50514D472FCA}">
      <dgm:prSet/>
      <dgm:spPr/>
      <dgm:t>
        <a:bodyPr/>
        <a:lstStyle/>
        <a:p>
          <a:endParaRPr lang="en-US"/>
        </a:p>
      </dgm:t>
    </dgm:pt>
    <dgm:pt modelId="{9C96DA3E-4CE6-45C0-A2BC-EC0A80CD527A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accent2">
                  <a:lumMod val="75000"/>
                </a:schemeClr>
              </a:solidFill>
            </a:rPr>
            <a:t>কবিতাটি শুদ্ধভাবে আবৃত্তি করতে পারবে</a:t>
          </a:r>
          <a:r>
            <a:rPr lang="bn-IN" sz="2800" dirty="0" smtClean="0"/>
            <a:t>।</a:t>
          </a:r>
          <a:endParaRPr lang="en-US" sz="2800" dirty="0"/>
        </a:p>
      </dgm:t>
    </dgm:pt>
    <dgm:pt modelId="{38470842-44D1-40DF-80C4-00AEA7CB29CA}" type="parTrans" cxnId="{CCA3753A-85C1-4450-BAC5-F66A508576FF}">
      <dgm:prSet/>
      <dgm:spPr/>
      <dgm:t>
        <a:bodyPr/>
        <a:lstStyle/>
        <a:p>
          <a:endParaRPr lang="en-US"/>
        </a:p>
      </dgm:t>
    </dgm:pt>
    <dgm:pt modelId="{39204456-9CFB-4D2B-8BCB-D39338BAB5BA}" type="sibTrans" cxnId="{CCA3753A-85C1-4450-BAC5-F66A508576FF}">
      <dgm:prSet/>
      <dgm:spPr/>
      <dgm:t>
        <a:bodyPr/>
        <a:lstStyle/>
        <a:p>
          <a:endParaRPr lang="en-US"/>
        </a:p>
      </dgm:t>
    </dgm:pt>
    <dgm:pt modelId="{F3839036-F73F-4747-843B-35A1E9611C0A}">
      <dgm:prSet/>
      <dgm:spPr/>
      <dgm:t>
        <a:bodyPr/>
        <a:lstStyle/>
        <a:p>
          <a:endParaRPr lang="en-US"/>
        </a:p>
      </dgm:t>
    </dgm:pt>
    <dgm:pt modelId="{47D3E7FF-C39F-4492-BD22-6A3C4185EC15}" type="parTrans" cxnId="{E4588811-22F9-4F27-9B85-BFE3C1A82CEE}">
      <dgm:prSet/>
      <dgm:spPr/>
      <dgm:t>
        <a:bodyPr/>
        <a:lstStyle/>
        <a:p>
          <a:endParaRPr lang="en-US"/>
        </a:p>
      </dgm:t>
    </dgm:pt>
    <dgm:pt modelId="{9F9B1CFB-6694-47F1-B4BC-F06AABD1C32B}" type="sibTrans" cxnId="{E4588811-22F9-4F27-9B85-BFE3C1A82CEE}">
      <dgm:prSet/>
      <dgm:spPr/>
      <dgm:t>
        <a:bodyPr/>
        <a:lstStyle/>
        <a:p>
          <a:endParaRPr lang="en-US"/>
        </a:p>
      </dgm:t>
    </dgm:pt>
    <dgm:pt modelId="{BBE70280-D3D9-4417-9524-8A253FAB90C7}">
      <dgm:prSet custT="1"/>
      <dgm:spPr/>
      <dgm:t>
        <a:bodyPr/>
        <a:lstStyle/>
        <a:p>
          <a:r>
            <a:rPr lang="bn-IN" sz="2400" dirty="0" smtClean="0">
              <a:solidFill>
                <a:schemeClr val="accent2">
                  <a:lumMod val="75000"/>
                </a:schemeClr>
              </a:solidFill>
            </a:rPr>
            <a:t>পল্লী প্রকৃতির প্রাকৃতিক সৌন্দর্য বিশ্লেষণ করতে পারবে।</a:t>
          </a:r>
          <a:endParaRPr lang="en-US" sz="2400" dirty="0">
            <a:solidFill>
              <a:schemeClr val="accent2">
                <a:lumMod val="75000"/>
              </a:schemeClr>
            </a:solidFill>
          </a:endParaRPr>
        </a:p>
      </dgm:t>
    </dgm:pt>
    <dgm:pt modelId="{71ADF109-4A01-4549-8A1B-B7693F2215D4}" type="parTrans" cxnId="{6C8632E9-6A22-4D22-AB1A-DEDE5C61FB3A}">
      <dgm:prSet/>
      <dgm:spPr/>
      <dgm:t>
        <a:bodyPr/>
        <a:lstStyle/>
        <a:p>
          <a:endParaRPr lang="en-US"/>
        </a:p>
      </dgm:t>
    </dgm:pt>
    <dgm:pt modelId="{F5E6B608-133F-487F-AF01-32656A5B1FC2}" type="sibTrans" cxnId="{6C8632E9-6A22-4D22-AB1A-DEDE5C61FB3A}">
      <dgm:prSet/>
      <dgm:spPr/>
      <dgm:t>
        <a:bodyPr/>
        <a:lstStyle/>
        <a:p>
          <a:endParaRPr lang="en-US"/>
        </a:p>
      </dgm:t>
    </dgm:pt>
    <dgm:pt modelId="{F4C3A468-334E-4893-B0B1-A57D3B7E60D2}" type="pres">
      <dgm:prSet presAssocID="{5B755C64-A094-4970-8026-B4DC86EB5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7C122-AE47-4A25-B9C6-9066D49E61F1}" type="pres">
      <dgm:prSet presAssocID="{D1A023AA-867B-4819-A2D6-74E3A0B4F40F}" presName="composite" presStyleCnt="0"/>
      <dgm:spPr/>
    </dgm:pt>
    <dgm:pt modelId="{0FABFA52-F5F1-43AC-86F4-E4298845B031}" type="pres">
      <dgm:prSet presAssocID="{D1A023AA-867B-4819-A2D6-74E3A0B4F40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C6CE8-3925-433D-8219-E2F13D5C2CE4}" type="pres">
      <dgm:prSet presAssocID="{D1A023AA-867B-4819-A2D6-74E3A0B4F40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E4E04-A929-4E11-ABB1-905290F9F1A3}" type="pres">
      <dgm:prSet presAssocID="{AC1C8AB7-47DB-40D5-B6A2-96191855FFC3}" presName="sp" presStyleCnt="0"/>
      <dgm:spPr/>
    </dgm:pt>
    <dgm:pt modelId="{3EFC31AA-D386-465A-8C19-5BBBE24573E8}" type="pres">
      <dgm:prSet presAssocID="{D394F680-ABE6-49C7-B984-BE2C8916F10D}" presName="composite" presStyleCnt="0"/>
      <dgm:spPr/>
    </dgm:pt>
    <dgm:pt modelId="{572284FE-056C-40A5-B629-333C5A9773AC}" type="pres">
      <dgm:prSet presAssocID="{D394F680-ABE6-49C7-B984-BE2C8916F1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02957-E9C6-4EE3-A24F-0F53C1346834}" type="pres">
      <dgm:prSet presAssocID="{D394F680-ABE6-49C7-B984-BE2C8916F1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78E7C-D390-43A7-A704-4E47127C46A5}" type="pres">
      <dgm:prSet presAssocID="{E7FE837C-7BE1-43B9-A26A-174798958895}" presName="sp" presStyleCnt="0"/>
      <dgm:spPr/>
    </dgm:pt>
    <dgm:pt modelId="{93F1F863-9248-45C2-8D0B-1F024FFC6BDC}" type="pres">
      <dgm:prSet presAssocID="{758A88A0-618B-431D-9B77-0AF47B5A11F2}" presName="composite" presStyleCnt="0"/>
      <dgm:spPr/>
    </dgm:pt>
    <dgm:pt modelId="{538F7E73-505D-4DC7-94ED-0B17EA942062}" type="pres">
      <dgm:prSet presAssocID="{758A88A0-618B-431D-9B77-0AF47B5A11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F07CD-71E3-4804-AA7C-1433955B184C}" type="pres">
      <dgm:prSet presAssocID="{758A88A0-618B-431D-9B77-0AF47B5A11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8843B-237D-4AC0-BC60-E6DEA654AB46}" type="pres">
      <dgm:prSet presAssocID="{11A7BCBD-1C33-4D91-9038-648C75E0B5A1}" presName="sp" presStyleCnt="0"/>
      <dgm:spPr/>
    </dgm:pt>
    <dgm:pt modelId="{22F9F41D-C12C-4349-8BAD-D46CE31F912C}" type="pres">
      <dgm:prSet presAssocID="{F3839036-F73F-4747-843B-35A1E9611C0A}" presName="composite" presStyleCnt="0"/>
      <dgm:spPr/>
    </dgm:pt>
    <dgm:pt modelId="{9A47D5B0-312C-4B5F-A5D4-60CBE61B9F8D}" type="pres">
      <dgm:prSet presAssocID="{F3839036-F73F-4747-843B-35A1E9611C0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FBEF0-E642-454C-BE76-2C5AD210A2F6}" type="pres">
      <dgm:prSet presAssocID="{F3839036-F73F-4747-843B-35A1E9611C0A}" presName="descendantText" presStyleLbl="alignAcc1" presStyleIdx="3" presStyleCnt="4" custLinFactNeighborX="252" custLinFactNeighborY="8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3DE44-6997-46D5-A883-4E6B8AF79F20}" srcId="{5B755C64-A094-4970-8026-B4DC86EB5A78}" destId="{D1A023AA-867B-4819-A2D6-74E3A0B4F40F}" srcOrd="0" destOrd="0" parTransId="{6EB94366-7359-4C90-B4DE-3B1E371B1643}" sibTransId="{AC1C8AB7-47DB-40D5-B6A2-96191855FFC3}"/>
    <dgm:cxn modelId="{CCA3753A-85C1-4450-BAC5-F66A508576FF}" srcId="{758A88A0-618B-431D-9B77-0AF47B5A11F2}" destId="{9C96DA3E-4CE6-45C0-A2BC-EC0A80CD527A}" srcOrd="0" destOrd="0" parTransId="{38470842-44D1-40DF-80C4-00AEA7CB29CA}" sibTransId="{39204456-9CFB-4D2B-8BCB-D39338BAB5BA}"/>
    <dgm:cxn modelId="{D4718766-F760-4446-BC8E-0907FF0593DA}" srcId="{D394F680-ABE6-49C7-B984-BE2C8916F10D}" destId="{1FD04CCD-6E0D-47E7-8767-470C361765D1}" srcOrd="0" destOrd="0" parTransId="{2DBC7112-0B6D-4767-9D54-FE4BE5D78E98}" sibTransId="{57C49318-3ED8-490F-92BB-0E4F737164E8}"/>
    <dgm:cxn modelId="{2CD09EBC-B7F6-4D29-8BB5-C9CE176B8674}" type="presOf" srcId="{5B755C64-A094-4970-8026-B4DC86EB5A78}" destId="{F4C3A468-334E-4893-B0B1-A57D3B7E60D2}" srcOrd="0" destOrd="0" presId="urn:microsoft.com/office/officeart/2005/8/layout/chevron2"/>
    <dgm:cxn modelId="{96B95989-98D7-47B1-942E-92156709E61D}" type="presOf" srcId="{F3839036-F73F-4747-843B-35A1E9611C0A}" destId="{9A47D5B0-312C-4B5F-A5D4-60CBE61B9F8D}" srcOrd="0" destOrd="0" presId="urn:microsoft.com/office/officeart/2005/8/layout/chevron2"/>
    <dgm:cxn modelId="{ADA8F4E3-6761-4015-B6E7-BE37F75B4B38}" type="presOf" srcId="{158B1C84-30A3-4B86-987E-D75FD84211F5}" destId="{AFDC6CE8-3925-433D-8219-E2F13D5C2CE4}" srcOrd="0" destOrd="0" presId="urn:microsoft.com/office/officeart/2005/8/layout/chevron2"/>
    <dgm:cxn modelId="{C64100B6-6128-4408-A48E-C3CBABF032A9}" srcId="{5B755C64-A094-4970-8026-B4DC86EB5A78}" destId="{D394F680-ABE6-49C7-B984-BE2C8916F10D}" srcOrd="1" destOrd="0" parTransId="{3BAF4B53-B63F-44F0-A7A3-D593B0AE3F69}" sibTransId="{E7FE837C-7BE1-43B9-A26A-174798958895}"/>
    <dgm:cxn modelId="{6C8632E9-6A22-4D22-AB1A-DEDE5C61FB3A}" srcId="{F3839036-F73F-4747-843B-35A1E9611C0A}" destId="{BBE70280-D3D9-4417-9524-8A253FAB90C7}" srcOrd="0" destOrd="0" parTransId="{71ADF109-4A01-4549-8A1B-B7693F2215D4}" sibTransId="{F5E6B608-133F-487F-AF01-32656A5B1FC2}"/>
    <dgm:cxn modelId="{CADD4197-6BE1-4ED6-8155-9559D8EFA712}" type="presOf" srcId="{BBE70280-D3D9-4417-9524-8A253FAB90C7}" destId="{049FBEF0-E642-454C-BE76-2C5AD210A2F6}" srcOrd="0" destOrd="0" presId="urn:microsoft.com/office/officeart/2005/8/layout/chevron2"/>
    <dgm:cxn modelId="{9B1082D3-2920-45E5-971E-B49C6066DC35}" type="presOf" srcId="{9C96DA3E-4CE6-45C0-A2BC-EC0A80CD527A}" destId="{A3CF07CD-71E3-4804-AA7C-1433955B184C}" srcOrd="0" destOrd="0" presId="urn:microsoft.com/office/officeart/2005/8/layout/chevron2"/>
    <dgm:cxn modelId="{C45375CC-CB5A-4A45-B223-EC60F2BC0557}" type="presOf" srcId="{758A88A0-618B-431D-9B77-0AF47B5A11F2}" destId="{538F7E73-505D-4DC7-94ED-0B17EA942062}" srcOrd="0" destOrd="0" presId="urn:microsoft.com/office/officeart/2005/8/layout/chevron2"/>
    <dgm:cxn modelId="{E9DF64FF-8EC4-447F-B448-F92FC648600F}" type="presOf" srcId="{D394F680-ABE6-49C7-B984-BE2C8916F10D}" destId="{572284FE-056C-40A5-B629-333C5A9773AC}" srcOrd="0" destOrd="0" presId="urn:microsoft.com/office/officeart/2005/8/layout/chevron2"/>
    <dgm:cxn modelId="{6B00F787-6FAE-4B66-8669-50514D472FCA}" srcId="{5B755C64-A094-4970-8026-B4DC86EB5A78}" destId="{758A88A0-618B-431D-9B77-0AF47B5A11F2}" srcOrd="2" destOrd="0" parTransId="{980E612E-8C2C-4072-813F-3BA8A1718882}" sibTransId="{11A7BCBD-1C33-4D91-9038-648C75E0B5A1}"/>
    <dgm:cxn modelId="{C6B6B0A6-710A-4C1F-8385-5D582966571F}" srcId="{D1A023AA-867B-4819-A2D6-74E3A0B4F40F}" destId="{158B1C84-30A3-4B86-987E-D75FD84211F5}" srcOrd="0" destOrd="0" parTransId="{1ACA2A43-1297-4FB6-82A0-6B8AF63E4C36}" sibTransId="{5E44F915-8541-4A0B-86FB-4B8C4BB8AF20}"/>
    <dgm:cxn modelId="{E4588811-22F9-4F27-9B85-BFE3C1A82CEE}" srcId="{5B755C64-A094-4970-8026-B4DC86EB5A78}" destId="{F3839036-F73F-4747-843B-35A1E9611C0A}" srcOrd="3" destOrd="0" parTransId="{47D3E7FF-C39F-4492-BD22-6A3C4185EC15}" sibTransId="{9F9B1CFB-6694-47F1-B4BC-F06AABD1C32B}"/>
    <dgm:cxn modelId="{0C2F9BD9-F47F-4C94-884F-9685725FC6D3}" type="presOf" srcId="{D1A023AA-867B-4819-A2D6-74E3A0B4F40F}" destId="{0FABFA52-F5F1-43AC-86F4-E4298845B031}" srcOrd="0" destOrd="0" presId="urn:microsoft.com/office/officeart/2005/8/layout/chevron2"/>
    <dgm:cxn modelId="{9C66E155-A7F1-4AF9-B58D-5DD30A564485}" type="presOf" srcId="{1FD04CCD-6E0D-47E7-8767-470C361765D1}" destId="{83002957-E9C6-4EE3-A24F-0F53C1346834}" srcOrd="0" destOrd="0" presId="urn:microsoft.com/office/officeart/2005/8/layout/chevron2"/>
    <dgm:cxn modelId="{149EEC4E-907B-431E-9391-A5C4B0E20C1A}" type="presParOf" srcId="{F4C3A468-334E-4893-B0B1-A57D3B7E60D2}" destId="{48B7C122-AE47-4A25-B9C6-9066D49E61F1}" srcOrd="0" destOrd="0" presId="urn:microsoft.com/office/officeart/2005/8/layout/chevron2"/>
    <dgm:cxn modelId="{1EA5491C-7A4F-482C-9D3A-3C11995B6096}" type="presParOf" srcId="{48B7C122-AE47-4A25-B9C6-9066D49E61F1}" destId="{0FABFA52-F5F1-43AC-86F4-E4298845B031}" srcOrd="0" destOrd="0" presId="urn:microsoft.com/office/officeart/2005/8/layout/chevron2"/>
    <dgm:cxn modelId="{664A585E-5BBF-4F32-B284-D7349B81CC5A}" type="presParOf" srcId="{48B7C122-AE47-4A25-B9C6-9066D49E61F1}" destId="{AFDC6CE8-3925-433D-8219-E2F13D5C2CE4}" srcOrd="1" destOrd="0" presId="urn:microsoft.com/office/officeart/2005/8/layout/chevron2"/>
    <dgm:cxn modelId="{C2BD7023-D138-4EE6-8465-5087DDFFAEF1}" type="presParOf" srcId="{F4C3A468-334E-4893-B0B1-A57D3B7E60D2}" destId="{E09E4E04-A929-4E11-ABB1-905290F9F1A3}" srcOrd="1" destOrd="0" presId="urn:microsoft.com/office/officeart/2005/8/layout/chevron2"/>
    <dgm:cxn modelId="{B0D13C69-C463-4056-9565-AA370CB80E1A}" type="presParOf" srcId="{F4C3A468-334E-4893-B0B1-A57D3B7E60D2}" destId="{3EFC31AA-D386-465A-8C19-5BBBE24573E8}" srcOrd="2" destOrd="0" presId="urn:microsoft.com/office/officeart/2005/8/layout/chevron2"/>
    <dgm:cxn modelId="{9CAE9C07-8875-4607-A27A-3A760F6CD88B}" type="presParOf" srcId="{3EFC31AA-D386-465A-8C19-5BBBE24573E8}" destId="{572284FE-056C-40A5-B629-333C5A9773AC}" srcOrd="0" destOrd="0" presId="urn:microsoft.com/office/officeart/2005/8/layout/chevron2"/>
    <dgm:cxn modelId="{41CBD48A-4CE2-415B-B938-A47FED9F1990}" type="presParOf" srcId="{3EFC31AA-D386-465A-8C19-5BBBE24573E8}" destId="{83002957-E9C6-4EE3-A24F-0F53C1346834}" srcOrd="1" destOrd="0" presId="urn:microsoft.com/office/officeart/2005/8/layout/chevron2"/>
    <dgm:cxn modelId="{B5B5D828-B451-4172-8980-20BF58192ACD}" type="presParOf" srcId="{F4C3A468-334E-4893-B0B1-A57D3B7E60D2}" destId="{66E78E7C-D390-43A7-A704-4E47127C46A5}" srcOrd="3" destOrd="0" presId="urn:microsoft.com/office/officeart/2005/8/layout/chevron2"/>
    <dgm:cxn modelId="{50FAC251-5DD6-4F6F-AF4D-B5CC5C2AB97A}" type="presParOf" srcId="{F4C3A468-334E-4893-B0B1-A57D3B7E60D2}" destId="{93F1F863-9248-45C2-8D0B-1F024FFC6BDC}" srcOrd="4" destOrd="0" presId="urn:microsoft.com/office/officeart/2005/8/layout/chevron2"/>
    <dgm:cxn modelId="{93F5CA3A-3640-4867-879D-A32AAF450607}" type="presParOf" srcId="{93F1F863-9248-45C2-8D0B-1F024FFC6BDC}" destId="{538F7E73-505D-4DC7-94ED-0B17EA942062}" srcOrd="0" destOrd="0" presId="urn:microsoft.com/office/officeart/2005/8/layout/chevron2"/>
    <dgm:cxn modelId="{64DB1FAE-0F96-405F-98FF-720C06E1A9DC}" type="presParOf" srcId="{93F1F863-9248-45C2-8D0B-1F024FFC6BDC}" destId="{A3CF07CD-71E3-4804-AA7C-1433955B184C}" srcOrd="1" destOrd="0" presId="urn:microsoft.com/office/officeart/2005/8/layout/chevron2"/>
    <dgm:cxn modelId="{B8382D1C-31FB-425F-8E81-7AA23C78066D}" type="presParOf" srcId="{F4C3A468-334E-4893-B0B1-A57D3B7E60D2}" destId="{6C88843B-237D-4AC0-BC60-E6DEA654AB46}" srcOrd="5" destOrd="0" presId="urn:microsoft.com/office/officeart/2005/8/layout/chevron2"/>
    <dgm:cxn modelId="{829AA5EB-93B9-4E0D-A2EC-C89F8C2F23DB}" type="presParOf" srcId="{F4C3A468-334E-4893-B0B1-A57D3B7E60D2}" destId="{22F9F41D-C12C-4349-8BAD-D46CE31F912C}" srcOrd="6" destOrd="0" presId="urn:microsoft.com/office/officeart/2005/8/layout/chevron2"/>
    <dgm:cxn modelId="{3BC09F54-0C46-4CC1-8D59-69A568645965}" type="presParOf" srcId="{22F9F41D-C12C-4349-8BAD-D46CE31F912C}" destId="{9A47D5B0-312C-4B5F-A5D4-60CBE61B9F8D}" srcOrd="0" destOrd="0" presId="urn:microsoft.com/office/officeart/2005/8/layout/chevron2"/>
    <dgm:cxn modelId="{ACD01F2A-216F-4DAD-B891-745732241A6E}" type="presParOf" srcId="{22F9F41D-C12C-4349-8BAD-D46CE31F912C}" destId="{049FBEF0-E642-454C-BE76-2C5AD210A2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227EE-4BBC-408A-8E86-79A7A561AD1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F5C926DE-3188-4FBD-A379-1E44E131A93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accent4">
                  <a:lumMod val="75000"/>
                </a:schemeClr>
              </a:solidFill>
            </a:rPr>
            <a:t>কবি কেন তাঁর দেশে যাবেন?</a:t>
          </a:r>
          <a:endParaRPr lang="en-US" sz="3200" b="1" dirty="0">
            <a:solidFill>
              <a:schemeClr val="accent4">
                <a:lumMod val="75000"/>
              </a:schemeClr>
            </a:solidFill>
          </a:endParaRPr>
        </a:p>
      </dgm:t>
    </dgm:pt>
    <dgm:pt modelId="{A146E1F9-79B6-4971-A2BC-CCA351D3B3EB}" type="parTrans" cxnId="{D47A9814-9075-42F4-BD36-B2C50C8155D0}">
      <dgm:prSet/>
      <dgm:spPr/>
      <dgm:t>
        <a:bodyPr/>
        <a:lstStyle/>
        <a:p>
          <a:endParaRPr lang="en-US"/>
        </a:p>
      </dgm:t>
    </dgm:pt>
    <dgm:pt modelId="{2E6D66C4-B2A9-4105-84E8-677D406149F9}" type="sibTrans" cxnId="{D47A9814-9075-42F4-BD36-B2C50C8155D0}">
      <dgm:prSet/>
      <dgm:spPr/>
      <dgm:t>
        <a:bodyPr/>
        <a:lstStyle/>
        <a:p>
          <a:endParaRPr lang="en-US"/>
        </a:p>
      </dgm:t>
    </dgm:pt>
    <dgm:pt modelId="{AE484C80-4D41-4BA9-86E2-1A06E40934E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accent4">
                  <a:lumMod val="75000"/>
                </a:schemeClr>
              </a:solidFill>
            </a:rPr>
            <a:t>গ্রাম্য মেয়ে কিভাবে চলে?</a:t>
          </a:r>
          <a:endParaRPr lang="en-US" sz="3200" b="1" dirty="0">
            <a:solidFill>
              <a:schemeClr val="accent4">
                <a:lumMod val="75000"/>
              </a:schemeClr>
            </a:solidFill>
          </a:endParaRPr>
        </a:p>
      </dgm:t>
    </dgm:pt>
    <dgm:pt modelId="{C2C06694-751B-46A6-B2AE-5BFB0D238033}" type="parTrans" cxnId="{789A0712-4233-4B92-B7ED-127B8808561B}">
      <dgm:prSet/>
      <dgm:spPr/>
      <dgm:t>
        <a:bodyPr/>
        <a:lstStyle/>
        <a:p>
          <a:endParaRPr lang="en-US"/>
        </a:p>
      </dgm:t>
    </dgm:pt>
    <dgm:pt modelId="{FA37C136-7D4D-4868-8F62-ADED576CB21E}" type="sibTrans" cxnId="{789A0712-4233-4B92-B7ED-127B8808561B}">
      <dgm:prSet/>
      <dgm:spPr/>
      <dgm:t>
        <a:bodyPr/>
        <a:lstStyle/>
        <a:p>
          <a:endParaRPr lang="en-US"/>
        </a:p>
      </dgm:t>
    </dgm:pt>
    <dgm:pt modelId="{C5D370F1-A115-4DA3-B157-31CB66A6EDF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accent4">
                  <a:lumMod val="75000"/>
                </a:schemeClr>
              </a:solidFill>
            </a:rPr>
            <a:t>মেঘ কণেদের মাথায় কিসের ঝারি?</a:t>
          </a:r>
          <a:endParaRPr lang="en-US" sz="3200" b="1" dirty="0">
            <a:solidFill>
              <a:schemeClr val="accent4">
                <a:lumMod val="75000"/>
              </a:schemeClr>
            </a:solidFill>
          </a:endParaRPr>
        </a:p>
      </dgm:t>
    </dgm:pt>
    <dgm:pt modelId="{23920399-638F-4B0F-8734-A54526FB858C}" type="parTrans" cxnId="{D95E3DF1-210E-41B5-B5F2-0706FD31D190}">
      <dgm:prSet/>
      <dgm:spPr/>
      <dgm:t>
        <a:bodyPr/>
        <a:lstStyle/>
        <a:p>
          <a:endParaRPr lang="en-US"/>
        </a:p>
      </dgm:t>
    </dgm:pt>
    <dgm:pt modelId="{16F8CE67-60B9-45F3-BB78-318D98411762}" type="sibTrans" cxnId="{D95E3DF1-210E-41B5-B5F2-0706FD31D190}">
      <dgm:prSet/>
      <dgm:spPr/>
      <dgm:t>
        <a:bodyPr/>
        <a:lstStyle/>
        <a:p>
          <a:endParaRPr lang="en-US"/>
        </a:p>
      </dgm:t>
    </dgm:pt>
    <dgm:pt modelId="{ED6F8AED-3247-40F3-BF18-5F34B898D32A}" type="pres">
      <dgm:prSet presAssocID="{87B227EE-4BBC-408A-8E86-79A7A561AD1E}" presName="compositeShape" presStyleCnt="0">
        <dgm:presLayoutVars>
          <dgm:dir/>
          <dgm:resizeHandles/>
        </dgm:presLayoutVars>
      </dgm:prSet>
      <dgm:spPr/>
    </dgm:pt>
    <dgm:pt modelId="{D55EFE8D-422D-47B2-BF60-7022F81656FF}" type="pres">
      <dgm:prSet presAssocID="{87B227EE-4BBC-408A-8E86-79A7A561AD1E}" presName="pyramid" presStyleLbl="node1" presStyleIdx="0" presStyleCnt="1" custScaleX="24667" custLinFactX="-2358" custLinFactNeighborX="-100000" custLinFactNeighborY="39435"/>
      <dgm:spPr/>
    </dgm:pt>
    <dgm:pt modelId="{864868AE-E6ED-44D7-9F69-04DF431D2446}" type="pres">
      <dgm:prSet presAssocID="{87B227EE-4BBC-408A-8E86-79A7A561AD1E}" presName="theList" presStyleCnt="0"/>
      <dgm:spPr/>
    </dgm:pt>
    <dgm:pt modelId="{BE32D265-3B06-45F5-A461-051FFA0B6A92}" type="pres">
      <dgm:prSet presAssocID="{F5C926DE-3188-4FBD-A379-1E44E131A936}" presName="aNode" presStyleLbl="fgAcc1" presStyleIdx="0" presStyleCnt="3" custScaleX="151570" custScaleY="22283" custLinFactY="2052" custLinFactNeighborX="2548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C5964-3E3C-41AB-8632-C8B420A3C405}" type="pres">
      <dgm:prSet presAssocID="{F5C926DE-3188-4FBD-A379-1E44E131A936}" presName="aSpace" presStyleCnt="0"/>
      <dgm:spPr/>
    </dgm:pt>
    <dgm:pt modelId="{8CEC4150-4E02-42FE-9036-88FC582A0065}" type="pres">
      <dgm:prSet presAssocID="{AE484C80-4D41-4BA9-86E2-1A06E40934E4}" presName="aNode" presStyleLbl="fgAcc1" presStyleIdx="1" presStyleCnt="3" custScaleX="162564" custScaleY="34235" custLinFactY="2751" custLinFactNeighborX="2394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3F8C6-9952-45CD-9C92-5678EE2D2766}" type="pres">
      <dgm:prSet presAssocID="{AE484C80-4D41-4BA9-86E2-1A06E40934E4}" presName="aSpace" presStyleCnt="0"/>
      <dgm:spPr/>
    </dgm:pt>
    <dgm:pt modelId="{3D332694-4617-46C6-93A2-9BC0C8771212}" type="pres">
      <dgm:prSet presAssocID="{C5D370F1-A115-4DA3-B157-31CB66A6EDF9}" presName="aNode" presStyleLbl="fgAcc1" presStyleIdx="2" presStyleCnt="3" custScaleX="189359" custScaleY="42487" custLinFactY="8045" custLinFactNeighborX="3209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5F2D5-53B8-41BA-9CDF-514448B862AC}" type="pres">
      <dgm:prSet presAssocID="{C5D370F1-A115-4DA3-B157-31CB66A6EDF9}" presName="aSpace" presStyleCnt="0"/>
      <dgm:spPr/>
    </dgm:pt>
  </dgm:ptLst>
  <dgm:cxnLst>
    <dgm:cxn modelId="{31F1796A-3247-49EA-BC88-60ABCE653A94}" type="presOf" srcId="{C5D370F1-A115-4DA3-B157-31CB66A6EDF9}" destId="{3D332694-4617-46C6-93A2-9BC0C8771212}" srcOrd="0" destOrd="0" presId="urn:microsoft.com/office/officeart/2005/8/layout/pyramid2"/>
    <dgm:cxn modelId="{D95E3DF1-210E-41B5-B5F2-0706FD31D190}" srcId="{87B227EE-4BBC-408A-8E86-79A7A561AD1E}" destId="{C5D370F1-A115-4DA3-B157-31CB66A6EDF9}" srcOrd="2" destOrd="0" parTransId="{23920399-638F-4B0F-8734-A54526FB858C}" sibTransId="{16F8CE67-60B9-45F3-BB78-318D98411762}"/>
    <dgm:cxn modelId="{E860147D-2D39-4658-A98B-30A886CF7807}" type="presOf" srcId="{87B227EE-4BBC-408A-8E86-79A7A561AD1E}" destId="{ED6F8AED-3247-40F3-BF18-5F34B898D32A}" srcOrd="0" destOrd="0" presId="urn:microsoft.com/office/officeart/2005/8/layout/pyramid2"/>
    <dgm:cxn modelId="{E8615100-66C1-410A-8995-111EA5D593E7}" type="presOf" srcId="{AE484C80-4D41-4BA9-86E2-1A06E40934E4}" destId="{8CEC4150-4E02-42FE-9036-88FC582A0065}" srcOrd="0" destOrd="0" presId="urn:microsoft.com/office/officeart/2005/8/layout/pyramid2"/>
    <dgm:cxn modelId="{AB058254-86E3-4F64-9571-C534983BD013}" type="presOf" srcId="{F5C926DE-3188-4FBD-A379-1E44E131A936}" destId="{BE32D265-3B06-45F5-A461-051FFA0B6A92}" srcOrd="0" destOrd="0" presId="urn:microsoft.com/office/officeart/2005/8/layout/pyramid2"/>
    <dgm:cxn modelId="{D47A9814-9075-42F4-BD36-B2C50C8155D0}" srcId="{87B227EE-4BBC-408A-8E86-79A7A561AD1E}" destId="{F5C926DE-3188-4FBD-A379-1E44E131A936}" srcOrd="0" destOrd="0" parTransId="{A146E1F9-79B6-4971-A2BC-CCA351D3B3EB}" sibTransId="{2E6D66C4-B2A9-4105-84E8-677D406149F9}"/>
    <dgm:cxn modelId="{789A0712-4233-4B92-B7ED-127B8808561B}" srcId="{87B227EE-4BBC-408A-8E86-79A7A561AD1E}" destId="{AE484C80-4D41-4BA9-86E2-1A06E40934E4}" srcOrd="1" destOrd="0" parTransId="{C2C06694-751B-46A6-B2AE-5BFB0D238033}" sibTransId="{FA37C136-7D4D-4868-8F62-ADED576CB21E}"/>
    <dgm:cxn modelId="{2C75F627-8F5C-4B74-A2C9-946323652CA0}" type="presParOf" srcId="{ED6F8AED-3247-40F3-BF18-5F34B898D32A}" destId="{D55EFE8D-422D-47B2-BF60-7022F81656FF}" srcOrd="0" destOrd="0" presId="urn:microsoft.com/office/officeart/2005/8/layout/pyramid2"/>
    <dgm:cxn modelId="{0F96DABD-8253-41A6-98D5-95569718D7E1}" type="presParOf" srcId="{ED6F8AED-3247-40F3-BF18-5F34B898D32A}" destId="{864868AE-E6ED-44D7-9F69-04DF431D2446}" srcOrd="1" destOrd="0" presId="urn:microsoft.com/office/officeart/2005/8/layout/pyramid2"/>
    <dgm:cxn modelId="{EF412542-E04F-4846-99D4-0D4FF86795E5}" type="presParOf" srcId="{864868AE-E6ED-44D7-9F69-04DF431D2446}" destId="{BE32D265-3B06-45F5-A461-051FFA0B6A92}" srcOrd="0" destOrd="0" presId="urn:microsoft.com/office/officeart/2005/8/layout/pyramid2"/>
    <dgm:cxn modelId="{DE8F8F34-7A78-40E1-B519-F33396A6C032}" type="presParOf" srcId="{864868AE-E6ED-44D7-9F69-04DF431D2446}" destId="{26AC5964-3E3C-41AB-8632-C8B420A3C405}" srcOrd="1" destOrd="0" presId="urn:microsoft.com/office/officeart/2005/8/layout/pyramid2"/>
    <dgm:cxn modelId="{3EF44DEB-7144-4483-9D6A-38C9B1974669}" type="presParOf" srcId="{864868AE-E6ED-44D7-9F69-04DF431D2446}" destId="{8CEC4150-4E02-42FE-9036-88FC582A0065}" srcOrd="2" destOrd="0" presId="urn:microsoft.com/office/officeart/2005/8/layout/pyramid2"/>
    <dgm:cxn modelId="{47FC831F-F340-42A5-95FD-6E0B866C5B69}" type="presParOf" srcId="{864868AE-E6ED-44D7-9F69-04DF431D2446}" destId="{28C3F8C6-9952-45CD-9C92-5678EE2D2766}" srcOrd="3" destOrd="0" presId="urn:microsoft.com/office/officeart/2005/8/layout/pyramid2"/>
    <dgm:cxn modelId="{7017B0FC-FED0-413F-9F7B-B14493D316FE}" type="presParOf" srcId="{864868AE-E6ED-44D7-9F69-04DF431D2446}" destId="{3D332694-4617-46C6-93A2-9BC0C8771212}" srcOrd="4" destOrd="0" presId="urn:microsoft.com/office/officeart/2005/8/layout/pyramid2"/>
    <dgm:cxn modelId="{2AE09D00-7CDF-448C-845F-867BBA2E6F76}" type="presParOf" srcId="{864868AE-E6ED-44D7-9F69-04DF431D2446}" destId="{7E95F2D5-53B8-41BA-9CDF-514448B862A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FA52-F5F1-43AC-86F4-E4298845B031}">
      <dsp:nvSpPr>
        <dsp:cNvPr id="0" name=""/>
        <dsp:cNvSpPr/>
      </dsp:nvSpPr>
      <dsp:spPr>
        <a:xfrm rot="5400000">
          <a:off x="-193239" y="198021"/>
          <a:ext cx="1288261" cy="901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1" y="455674"/>
        <a:ext cx="901783" cy="386478"/>
      </dsp:txXfrm>
    </dsp:sp>
    <dsp:sp modelId="{AFDC6CE8-3925-433D-8219-E2F13D5C2CE4}">
      <dsp:nvSpPr>
        <dsp:cNvPr id="0" name=""/>
        <dsp:cNvSpPr/>
      </dsp:nvSpPr>
      <dsp:spPr>
        <a:xfrm rot="5400000">
          <a:off x="2813506" y="-1906941"/>
          <a:ext cx="837370" cy="4660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accent3">
                  <a:lumMod val="75000"/>
                </a:schemeClr>
              </a:solidFill>
            </a:rPr>
            <a:t>কবি পরিচিতি বলতে পারবে।</a:t>
          </a:r>
          <a:endParaRPr lang="en-US" sz="28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901784" y="45658"/>
        <a:ext cx="4619939" cy="755616"/>
      </dsp:txXfrm>
    </dsp:sp>
    <dsp:sp modelId="{572284FE-056C-40A5-B629-333C5A9773AC}">
      <dsp:nvSpPr>
        <dsp:cNvPr id="0" name=""/>
        <dsp:cNvSpPr/>
      </dsp:nvSpPr>
      <dsp:spPr>
        <a:xfrm rot="5400000">
          <a:off x="-193239" y="1340212"/>
          <a:ext cx="1288261" cy="901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1" y="1597865"/>
        <a:ext cx="901783" cy="386478"/>
      </dsp:txXfrm>
    </dsp:sp>
    <dsp:sp modelId="{83002957-E9C6-4EE3-A24F-0F53C1346834}">
      <dsp:nvSpPr>
        <dsp:cNvPr id="0" name=""/>
        <dsp:cNvSpPr/>
      </dsp:nvSpPr>
      <dsp:spPr>
        <a:xfrm rot="5400000">
          <a:off x="2813506" y="-764749"/>
          <a:ext cx="837370" cy="4660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accent2">
                  <a:lumMod val="75000"/>
                </a:schemeClr>
              </a:solidFill>
            </a:rPr>
            <a:t>নতুন শব্দের অর্থ বলতে পারবে</a:t>
          </a:r>
          <a:r>
            <a:rPr lang="bn-IN" sz="2600" kern="1200" dirty="0" smtClean="0">
              <a:solidFill>
                <a:schemeClr val="accent2">
                  <a:lumMod val="75000"/>
                </a:schemeClr>
              </a:solidFill>
            </a:rPr>
            <a:t>।</a:t>
          </a:r>
          <a:endParaRPr lang="en-US" sz="26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901784" y="1187850"/>
        <a:ext cx="4619939" cy="755616"/>
      </dsp:txXfrm>
    </dsp:sp>
    <dsp:sp modelId="{538F7E73-505D-4DC7-94ED-0B17EA942062}">
      <dsp:nvSpPr>
        <dsp:cNvPr id="0" name=""/>
        <dsp:cNvSpPr/>
      </dsp:nvSpPr>
      <dsp:spPr>
        <a:xfrm rot="5400000">
          <a:off x="-193239" y="2482403"/>
          <a:ext cx="1288261" cy="901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1" y="2740056"/>
        <a:ext cx="901783" cy="386478"/>
      </dsp:txXfrm>
    </dsp:sp>
    <dsp:sp modelId="{A3CF07CD-71E3-4804-AA7C-1433955B184C}">
      <dsp:nvSpPr>
        <dsp:cNvPr id="0" name=""/>
        <dsp:cNvSpPr/>
      </dsp:nvSpPr>
      <dsp:spPr>
        <a:xfrm rot="5400000">
          <a:off x="2813506" y="377441"/>
          <a:ext cx="837370" cy="4660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accent2">
                  <a:lumMod val="75000"/>
                </a:schemeClr>
              </a:solidFill>
            </a:rPr>
            <a:t>কবিতাটি শুদ্ধভাবে আবৃত্তি করতে পারবে</a:t>
          </a:r>
          <a:r>
            <a:rPr lang="bn-IN" sz="2800" kern="1200" dirty="0" smtClean="0"/>
            <a:t>।</a:t>
          </a:r>
          <a:endParaRPr lang="en-US" sz="2800" kern="1200" dirty="0"/>
        </a:p>
      </dsp:txBody>
      <dsp:txXfrm rot="-5400000">
        <a:off x="901784" y="2330041"/>
        <a:ext cx="4619939" cy="755616"/>
      </dsp:txXfrm>
    </dsp:sp>
    <dsp:sp modelId="{9A47D5B0-312C-4B5F-A5D4-60CBE61B9F8D}">
      <dsp:nvSpPr>
        <dsp:cNvPr id="0" name=""/>
        <dsp:cNvSpPr/>
      </dsp:nvSpPr>
      <dsp:spPr>
        <a:xfrm rot="5400000">
          <a:off x="-193239" y="3624595"/>
          <a:ext cx="1288261" cy="901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1" y="3882248"/>
        <a:ext cx="901783" cy="386478"/>
      </dsp:txXfrm>
    </dsp:sp>
    <dsp:sp modelId="{049FBEF0-E642-454C-BE76-2C5AD210A2F6}">
      <dsp:nvSpPr>
        <dsp:cNvPr id="0" name=""/>
        <dsp:cNvSpPr/>
      </dsp:nvSpPr>
      <dsp:spPr>
        <a:xfrm rot="5400000">
          <a:off x="2813506" y="1592358"/>
          <a:ext cx="837370" cy="4660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400" kern="1200" dirty="0" smtClean="0">
              <a:solidFill>
                <a:schemeClr val="accent2">
                  <a:lumMod val="75000"/>
                </a:schemeClr>
              </a:solidFill>
            </a:rPr>
            <a:t>পল্লী প্রকৃতির প্রাকৃতিক সৌন্দর্য বিশ্লেষণ করতে পারবে।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901784" y="3544958"/>
        <a:ext cx="4619939" cy="75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EFE8D-422D-47B2-BF60-7022F81656FF}">
      <dsp:nvSpPr>
        <dsp:cNvPr id="0" name=""/>
        <dsp:cNvSpPr/>
      </dsp:nvSpPr>
      <dsp:spPr>
        <a:xfrm>
          <a:off x="0" y="0"/>
          <a:ext cx="1314441" cy="532874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32D265-3B06-45F5-A461-051FFA0B6A92}">
      <dsp:nvSpPr>
        <dsp:cNvPr id="0" name=""/>
        <dsp:cNvSpPr/>
      </dsp:nvSpPr>
      <dsp:spPr>
        <a:xfrm>
          <a:off x="2680132" y="987675"/>
          <a:ext cx="5249905" cy="69574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accent4">
                  <a:lumMod val="75000"/>
                </a:schemeClr>
              </a:solidFill>
            </a:rPr>
            <a:t>কবি কেন তাঁর দেশে যাবেন?</a:t>
          </a:r>
          <a:endParaRPr lang="en-US" sz="3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714095" y="1021638"/>
        <a:ext cx="5181979" cy="627818"/>
      </dsp:txXfrm>
    </dsp:sp>
    <dsp:sp modelId="{8CEC4150-4E02-42FE-9036-88FC582A0065}">
      <dsp:nvSpPr>
        <dsp:cNvPr id="0" name=""/>
        <dsp:cNvSpPr/>
      </dsp:nvSpPr>
      <dsp:spPr>
        <a:xfrm>
          <a:off x="2436116" y="2095533"/>
          <a:ext cx="5630702" cy="106892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accent4">
                  <a:lumMod val="75000"/>
                </a:schemeClr>
              </a:solidFill>
            </a:rPr>
            <a:t>গ্রাম্য মেয়ে কিভাবে চলে?</a:t>
          </a:r>
          <a:endParaRPr lang="en-US" sz="3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488297" y="2147714"/>
        <a:ext cx="5526340" cy="964561"/>
      </dsp:txXfrm>
    </dsp:sp>
    <dsp:sp modelId="{3D332694-4617-46C6-93A2-9BC0C8771212}">
      <dsp:nvSpPr>
        <dsp:cNvPr id="0" name=""/>
        <dsp:cNvSpPr/>
      </dsp:nvSpPr>
      <dsp:spPr>
        <a:xfrm>
          <a:off x="2254463" y="3720040"/>
          <a:ext cx="6558796" cy="132657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accent4">
                  <a:lumMod val="75000"/>
                </a:schemeClr>
              </a:solidFill>
            </a:rPr>
            <a:t>মেঘ কণেদের মাথায় কিসের ঝারি?</a:t>
          </a:r>
          <a:endParaRPr lang="en-US" sz="3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319221" y="3784798"/>
        <a:ext cx="6429280" cy="119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9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8369-6029-4E6A-86FF-40DD8CDBE4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8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5444" y="1098332"/>
            <a:ext cx="7696200" cy="6705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99239" y="0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1524000" y="0"/>
            <a:ext cx="4675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073" y="2438401"/>
            <a:ext cx="9150927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</a:rPr>
              <a:t>বেতস কেয়ার মাথায় যেথায় ডাহুক ডাকে বনের ছায়ায়,</a:t>
            </a:r>
          </a:p>
          <a:p>
            <a:r>
              <a:rPr lang="bn-IN" sz="2800" b="1" dirty="0">
                <a:solidFill>
                  <a:srgbClr val="0070C0"/>
                </a:solidFill>
              </a:rPr>
              <a:t>পল্লি-দুলাল ভাইগো আমার ,যাব আমি যাব সেথায়।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b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0"/>
            <a:ext cx="3200400" cy="236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3855"/>
            <a:ext cx="3048000" cy="243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2895600" cy="2438400"/>
          </a:xfrm>
          <a:prstGeom prst="rect">
            <a:avLst/>
          </a:prstGeom>
          <a:ln w="381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19475"/>
            <a:ext cx="4267200" cy="343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19474"/>
            <a:ext cx="4876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9" y="2590800"/>
            <a:ext cx="9144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3">
                    <a:lumMod val="75000"/>
                  </a:schemeClr>
                </a:solidFill>
              </a:rPr>
              <a:t>তোমার দেশে যাব আমি,দিঘল বাঁকা পন্থখানি,</a:t>
            </a:r>
          </a:p>
          <a:p>
            <a:r>
              <a:rPr lang="bn-IN" sz="3200" b="1" dirty="0">
                <a:solidFill>
                  <a:schemeClr val="accent3">
                    <a:lumMod val="75000"/>
                  </a:schemeClr>
                </a:solidFill>
              </a:rPr>
              <a:t>ধান কাউনের খেতের ভেতর সরু সূতোর আঁচল টানি।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68019"/>
            <a:ext cx="4267200" cy="3189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0" y="0"/>
            <a:ext cx="4087090" cy="2590800"/>
          </a:xfrm>
          <a:prstGeom prst="rect">
            <a:avLst/>
          </a:prstGeom>
        </p:spPr>
      </p:pic>
      <p:pic>
        <p:nvPicPr>
          <p:cNvPr id="6" name="Picture 5" descr="images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1" y="3668018"/>
            <a:ext cx="4876799" cy="31899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girls-on-a-green-village-road.jpg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1" y="1"/>
            <a:ext cx="5105399" cy="25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82" y="2743201"/>
            <a:ext cx="9144000" cy="954107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4">
                    <a:lumMod val="50000"/>
                  </a:schemeClr>
                </a:solidFill>
              </a:rPr>
              <a:t>গিয়াছে হে হাবা মেয়ের এলোমাথার সিঁথীর মত,</a:t>
            </a:r>
          </a:p>
          <a:p>
            <a:r>
              <a:rPr lang="bn-IN" sz="2800" b="1" dirty="0">
                <a:solidFill>
                  <a:schemeClr val="accent4">
                    <a:lumMod val="50000"/>
                  </a:schemeClr>
                </a:solidFill>
              </a:rPr>
              <a:t>কোথাও সিধে,কোথায় বাঁকা,গরুর পায়ের রেখায় ক্ষত।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4800599" cy="266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0"/>
            <a:ext cx="4343400" cy="266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n.jpg"/>
          <p:cNvPicPr>
            <a:picLocks noChangeAspect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>
          <a:xfrm>
            <a:off x="1517073" y="3697308"/>
            <a:ext cx="4807527" cy="309834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g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1" y="3697308"/>
            <a:ext cx="4343400" cy="31606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2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667001"/>
            <a:ext cx="914400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3">
                    <a:lumMod val="75000"/>
                  </a:schemeClr>
                </a:solidFill>
              </a:rPr>
              <a:t>গাজনতলির মাঠ পেরিয়ে,শিমূলতলীর বনের বাঁয়ে,</a:t>
            </a:r>
          </a:p>
          <a:p>
            <a:r>
              <a:rPr lang="bn-IN" sz="2800" b="1" dirty="0">
                <a:solidFill>
                  <a:schemeClr val="accent3">
                    <a:lumMod val="75000"/>
                  </a:schemeClr>
                </a:solidFill>
              </a:rPr>
              <a:t>কোথাও গায়ে রোদ মাখিয়া ,ঘুম-ঘুমায়ে গাছের ছায়ায়।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sholakia-eidgah-p1_88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4800600" cy="266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418"/>
            <a:ext cx="4305300" cy="26495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621108"/>
            <a:ext cx="4419600" cy="32368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>
            <a:fillRect/>
          </a:stretch>
        </p:blipFill>
        <p:spPr>
          <a:xfrm>
            <a:off x="5943600" y="3621108"/>
            <a:ext cx="4724400" cy="32368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4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876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accent3">
                    <a:lumMod val="75000"/>
                  </a:schemeClr>
                </a:solidFill>
              </a:rPr>
              <a:t>নতুন শব্দ</a:t>
            </a:r>
            <a:endParaRPr lang="en-US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057401"/>
            <a:ext cx="3276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</a:rPr>
              <a:t>পল্লি-দুলাল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343401"/>
            <a:ext cx="34671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70C0"/>
                </a:solidFill>
              </a:rPr>
              <a:t>বেতস বন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tim-barker-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1" y="1600200"/>
            <a:ext cx="2789211" cy="1981200"/>
          </a:xfrm>
          <a:prstGeom prst="rect">
            <a:avLst/>
          </a:prstGeom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5905500" y="2209800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3917626"/>
            <a:ext cx="2781300" cy="217837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981700" y="4495801"/>
            <a:ext cx="1371600" cy="51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22219"/>
            <a:ext cx="3124200" cy="1015663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7030A0"/>
                </a:solidFill>
              </a:rPr>
              <a:t>ধল দীঘি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1764" y="4038601"/>
            <a:ext cx="2971800" cy="1323439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7030A0"/>
                </a:solidFill>
              </a:rPr>
              <a:t>দীঘল</a:t>
            </a:r>
            <a:endParaRPr lang="en-US" sz="80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P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2249"/>
            <a:ext cx="3810000" cy="2895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876800" y="1238658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3521024"/>
            <a:ext cx="3733799" cy="25749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613564" y="4543963"/>
            <a:ext cx="1600200" cy="63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9" y="1238540"/>
            <a:ext cx="7394028" cy="561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6862" y="139262"/>
            <a:ext cx="3124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নীরব পাঠ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927" y="2438401"/>
            <a:ext cx="9144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</a:rPr>
              <a:t>তাহার পরে মুঠি মুঠি ছড়িয়ে কদম-কলি,</a:t>
            </a:r>
          </a:p>
          <a:p>
            <a:r>
              <a:rPr lang="bn-IN" sz="3200" b="1" dirty="0">
                <a:solidFill>
                  <a:srgbClr val="7030A0"/>
                </a:solidFill>
              </a:rPr>
              <a:t>কোথাও মেলে বনের পাতা গ্রাম্য মেয়ে যায় যে চলি।</a:t>
            </a:r>
          </a:p>
          <a:p>
            <a:r>
              <a:rPr lang="bn-IN" sz="3200" b="1" dirty="0">
                <a:solidFill>
                  <a:srgbClr val="7030A0"/>
                </a:solidFill>
              </a:rPr>
              <a:t>সে পথ দিয়ে যাব আমি পল্লি-দুলাল তোমার দেশে,</a:t>
            </a:r>
          </a:p>
          <a:p>
            <a:r>
              <a:rPr lang="bn-IN" sz="3200" b="1" dirty="0">
                <a:solidFill>
                  <a:srgbClr val="7030A0"/>
                </a:solidFill>
              </a:rPr>
              <a:t>নাম না জানা ফুলের সুবাস বাতাসেতে আসবে ভেসে।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7710"/>
            <a:ext cx="3276600" cy="23344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0"/>
            <a:ext cx="3200400" cy="2362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images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1" y="0"/>
            <a:ext cx="2673927" cy="236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B_IMG_1461165404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7855" y="4521286"/>
            <a:ext cx="3415146" cy="23367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nnnnnnnnnnn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4539844"/>
            <a:ext cx="2819400" cy="23181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2358" y="4539844"/>
            <a:ext cx="2846242" cy="23574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4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07108"/>
            <a:ext cx="7848600" cy="4754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283777"/>
            <a:ext cx="3429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4">
                    <a:lumMod val="50000"/>
                  </a:schemeClr>
                </a:solidFill>
              </a:rPr>
              <a:t>দলীয় কাজ 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5961994"/>
            <a:ext cx="7848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</a:rPr>
              <a:t>পল্লি প্রকৃতির প্রাকৃতিক সৌন্দর্য বিশ্লেষণ কর</a:t>
            </a:r>
            <a:r>
              <a:rPr lang="bn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0" y="0"/>
            <a:ext cx="2362200" cy="830997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</a:rPr>
              <a:t>মূল্যায়ন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08994" y="1403131"/>
          <a:ext cx="8844454" cy="532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8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827" y="248195"/>
            <a:ext cx="3733801" cy="3422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93454"/>
            <a:ext cx="3859924" cy="3352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57" y="1541258"/>
            <a:ext cx="1314513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957497" y="3392355"/>
            <a:ext cx="4434399" cy="2554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9ম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ইং  </a:t>
            </a:r>
            <a:endParaRPr lang="en-US" sz="3200" dirty="0">
              <a:solidFill>
                <a:srgbClr val="F018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51" y="2341358"/>
            <a:ext cx="2020669" cy="3546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4" y="-92650"/>
            <a:ext cx="12370466" cy="689341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31408" y="3207814"/>
            <a:ext cx="40397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মোবারক হোসেন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বাংলা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কোয়ালী পাড়া উচ্চ বিদ্যালয়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বাগমারা – রাজশাহী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Mo: 01712928312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6249" b="5000"/>
          <a:stretch/>
        </p:blipFill>
        <p:spPr>
          <a:xfrm>
            <a:off x="3110526" y="1328658"/>
            <a:ext cx="1988762" cy="202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3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21" y="1686911"/>
            <a:ext cx="5257801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9165" y="373412"/>
            <a:ext cx="3276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3">
                    <a:lumMod val="75000"/>
                  </a:schemeClr>
                </a:solidFill>
              </a:rPr>
              <a:t>বাড়ির কাজ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0365" y="5554718"/>
            <a:ext cx="69342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2"/>
                </a:solidFill>
              </a:rPr>
              <a:t>‘যাব আমি তোমার দেশে’কবিতায় পল্লি প্রকৃতির যে চিত্র ফুটে ওঠেছে তা নিজের ভাষায় বর্ণনা কর।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"/>
            <a:ext cx="8077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8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IN" sz="8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2" y="3106710"/>
            <a:ext cx="5558269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9" y="124082"/>
            <a:ext cx="5694211" cy="286478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680" y="98682"/>
            <a:ext cx="5319785" cy="28647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n.jpg"/>
          <p:cNvPicPr>
            <a:picLocks noChangeAspect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>
          <a:xfrm>
            <a:off x="6161089" y="3055910"/>
            <a:ext cx="5475365" cy="329159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45936" y="6288503"/>
            <a:ext cx="3604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8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32" y="3581400"/>
            <a:ext cx="5558269" cy="3276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1537856" y="0"/>
            <a:ext cx="9130144" cy="3581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যাব আমি তোমার দেশে 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409825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</a:rPr>
              <a:t>জসীম উদ্দীন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25184"/>
          <a:stretch/>
        </p:blipFill>
        <p:spPr>
          <a:xfrm>
            <a:off x="7124700" y="3581400"/>
            <a:ext cx="3543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4869873" y="685800"/>
          <a:ext cx="5562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2777837"/>
            <a:ext cx="2209800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</a:rPr>
              <a:t>শিখনফল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86200" y="27432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67" y="1371600"/>
            <a:ext cx="36576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048000" y="453112"/>
            <a:ext cx="4206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48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638801" y="1752600"/>
            <a:ext cx="4800599" cy="2362200"/>
          </a:xfrm>
          <a:prstGeom prst="cloudCallout">
            <a:avLst>
              <a:gd name="adj1" fmla="val -63864"/>
              <a:gd name="adj2" fmla="val 31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তাম্বুলখান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6079408" y="1828800"/>
            <a:ext cx="5045792" cy="2462022"/>
          </a:xfrm>
          <a:prstGeom prst="cloudCallout">
            <a:avLst>
              <a:gd name="adj1" fmla="val -71566"/>
              <a:gd name="adj2" fmla="val -130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১৯৩১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715000" y="1676400"/>
            <a:ext cx="5695950" cy="2743200"/>
          </a:xfrm>
          <a:prstGeom prst="cloudCallout">
            <a:avLst>
              <a:gd name="adj1" fmla="val -67521"/>
              <a:gd name="adj2" fmla="val -1303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উচ্চপদে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638800" y="1705356"/>
            <a:ext cx="5655392" cy="2638044"/>
          </a:xfrm>
          <a:prstGeom prst="cloudCallout">
            <a:avLst>
              <a:gd name="adj1" fmla="val -67706"/>
              <a:gd name="adj2" fmla="val 8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প্রশংসিত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333498" y="1295400"/>
            <a:ext cx="6020303" cy="3429000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গাথাকাব্যঃ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নকসী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5238134" y="1676400"/>
            <a:ext cx="6115666" cy="2590800"/>
          </a:xfrm>
          <a:prstGeom prst="cloudCallout">
            <a:avLst>
              <a:gd name="adj1" fmla="val -59297"/>
              <a:gd name="adj2" fmla="val -67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সম্মানসূচক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105400" y="1752600"/>
            <a:ext cx="6225608" cy="2613518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১৯৭৬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১৩ই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88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5710"/>
            <a:ext cx="1905000" cy="2570480"/>
          </a:xfrm>
          <a:prstGeom prst="rect">
            <a:avLst/>
          </a:prstGeom>
        </p:spPr>
      </p:pic>
      <p:pic>
        <p:nvPicPr>
          <p:cNvPr id="3" name="Picture 2" descr="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436314"/>
            <a:ext cx="17907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2633663"/>
            <a:ext cx="1743075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3795712"/>
            <a:ext cx="2034756" cy="252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667001"/>
            <a:ext cx="9067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/>
              </a:rPr>
              <a:t>পল্লি-দুলাল,ভাই গো আমার যাব আমি তোমার দেশে,</a:t>
            </a:r>
          </a:p>
          <a:p>
            <a:r>
              <a:rPr lang="bn-IN" sz="2800" b="1" dirty="0">
                <a:solidFill>
                  <a:srgbClr val="7030A0"/>
                </a:solidFill>
                <a:latin typeface="NikoshBAN"/>
              </a:rPr>
              <a:t>আকাশ যাহার </a:t>
            </a:r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Arial" panose="020B0604020202020204" pitchFamily="34" charset="0"/>
              </a:rPr>
              <a:t>ধা</a:t>
            </a:r>
            <a:r>
              <a:rPr lang="bn-IN" sz="2800" b="1" dirty="0" smtClean="0">
                <a:solidFill>
                  <a:srgbClr val="7030A0"/>
                </a:solidFill>
                <a:latin typeface="NikoshBAN"/>
              </a:rPr>
              <a:t>নের </a:t>
            </a:r>
            <a:r>
              <a:rPr lang="bn-IN" sz="2800" b="1" dirty="0">
                <a:solidFill>
                  <a:srgbClr val="7030A0"/>
                </a:solidFill>
                <a:latin typeface="NikoshBAN"/>
              </a:rPr>
              <a:t>শীষে দিক-হারা মাঠ চরণ ঘেঁষে।</a:t>
            </a:r>
            <a:endParaRPr lang="en-US" sz="2800" b="1" dirty="0">
              <a:solidFill>
                <a:srgbClr val="7030A0"/>
              </a:solidFill>
              <a:latin typeface="NikoshBAN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724400" cy="26670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4343400" cy="2667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3621108"/>
            <a:ext cx="3047999" cy="323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37498"/>
            <a:ext cx="3124200" cy="32205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D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2" y="3637498"/>
            <a:ext cx="2971798" cy="32205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124201"/>
            <a:ext cx="914400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75000"/>
                  </a:schemeClr>
                </a:solidFill>
              </a:rPr>
              <a:t>দূর দেশীয়া মেঘ-কনেরা মাথায় লয়ে জলের ঝারি,</a:t>
            </a:r>
          </a:p>
          <a:p>
            <a:r>
              <a:rPr lang="bn-IN" sz="2800" b="1" dirty="0">
                <a:solidFill>
                  <a:schemeClr val="accent2">
                    <a:lumMod val="75000"/>
                  </a:schemeClr>
                </a:solidFill>
              </a:rPr>
              <a:t>দাঁড়ায় যাহার কোলটি ঘেঁষে বিজলী-পেড়ে আঁচল নাড়ি।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images_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129710"/>
            <a:ext cx="3429000" cy="27282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27709"/>
            <a:ext cx="4419600" cy="30964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1_1.jpg"/>
          <p:cNvPicPr>
            <a:picLocks noChangeAspect="1"/>
          </p:cNvPicPr>
          <p:nvPr/>
        </p:nvPicPr>
        <p:blipFill>
          <a:blip r:embed="rId5" cstate="print"/>
          <a:srcRect r="60095"/>
          <a:stretch>
            <a:fillRect/>
          </a:stretch>
        </p:blipFill>
        <p:spPr>
          <a:xfrm>
            <a:off x="1524000" y="27708"/>
            <a:ext cx="4724400" cy="30964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78308"/>
            <a:ext cx="3352800" cy="2779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3" y="4078307"/>
            <a:ext cx="2466975" cy="27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379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7</cp:revision>
  <dcterms:created xsi:type="dcterms:W3CDTF">2020-04-10T03:25:31Z</dcterms:created>
  <dcterms:modified xsi:type="dcterms:W3CDTF">2020-04-10T03:47:39Z</dcterms:modified>
</cp:coreProperties>
</file>