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0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6CDF-C1A7-44F9-A7B9-6DE342F2DA6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49B60-FA6F-4205-B9BD-A923928C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7855" y="-21771"/>
            <a:ext cx="605629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625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8625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8625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8625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45657"/>
            <a:ext cx="1219200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লতা, গুল্ম ও ছোটবড় গাছপালায় আচ্ছাদিত এলাকাকে বন বলা হয় 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5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57"/>
            <a:ext cx="4121711" cy="5767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48" y="236057"/>
            <a:ext cx="4279251" cy="5767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03110"/>
            <a:ext cx="121919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বনের ছবি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2" y="236057"/>
            <a:ext cx="3791035" cy="57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8" y="0"/>
            <a:ext cx="4048281" cy="583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552" y="5957422"/>
            <a:ext cx="2348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943" y="5957422"/>
            <a:ext cx="288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2804" y="5957422"/>
            <a:ext cx="184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46" y="0"/>
            <a:ext cx="3541428" cy="5831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26" y="0"/>
            <a:ext cx="3861005" cy="58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5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114" y="3073395"/>
            <a:ext cx="9033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2783156"/>
            <a:ext cx="12192000" cy="169874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0" y="0"/>
            <a:ext cx="4043966" cy="2382592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9516012" y="142591"/>
            <a:ext cx="2446985" cy="150098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62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>
            <a:off x="0" y="309093"/>
            <a:ext cx="12192000" cy="187947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968579"/>
            <a:ext cx="12192000" cy="2453428"/>
          </a:xfrm>
          <a:prstGeom prst="roundRect">
            <a:avLst/>
          </a:prstGeom>
          <a:pattFill prst="shingle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B050"/>
                </a:solidFill>
              </a:rPr>
              <a:t>                         </a:t>
            </a:r>
            <a:r>
              <a:rPr lang="en-US" dirty="0" smtClean="0">
                <a:solidFill>
                  <a:srgbClr val="00B050"/>
                </a:solidFill>
              </a:rPr>
              <a:t> 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বন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সামাজিক বন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কৃষি বন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4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91" y="-1"/>
            <a:ext cx="3969326" cy="591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4108360" cy="591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17" y="0"/>
            <a:ext cx="3935583" cy="5914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95837" y="5914358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জালানী কাঠ সংগ্রহ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055" y="5914358"/>
            <a:ext cx="36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সংগ্রহ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6417" y="5914358"/>
            <a:ext cx="344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বাঘের 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6" y="272410"/>
            <a:ext cx="3785487" cy="2740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4" y="3343651"/>
            <a:ext cx="6101875" cy="1789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23" y="272410"/>
            <a:ext cx="3994622" cy="25923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6906" y="5782464"/>
            <a:ext cx="35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হরিন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8929" y="5795469"/>
            <a:ext cx="340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মৌমাছি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9810" y="5795469"/>
            <a:ext cx="307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 সংগ্রহ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19" y="93004"/>
            <a:ext cx="3390525" cy="30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4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0" y="186638"/>
            <a:ext cx="4511175" cy="164849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8" y="3012388"/>
            <a:ext cx="1216911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বনের অর্থনৈতিক গুরুত্ব আলোচনা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88191" y="186638"/>
            <a:ext cx="3103809" cy="16484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2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0" y="-38636"/>
            <a:ext cx="12192000" cy="200910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                    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2743200"/>
            <a:ext cx="12192000" cy="1963271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/>
              <a:t> 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প্রকৃতিক ভারসাম্যরক্ষা করে।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জ্বালানি, কাঠ, মধু , মোম,বেত পেয়ে থাকি।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9" y="167425"/>
            <a:ext cx="11399898" cy="61247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মোট ভূমির কত ভাগ বন থাকা প্রয়োজন?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-১০       খ)  ২০     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-৩০</a:t>
            </a: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 সহজসাধ্য কেন?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জায়গায় এ বন গড়ে উঠে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বনের যত্নের প্রয়োজন হয় না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বন পরিচয্যায় প্রচুর অর্থের প্রয়োজন হয়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বনের যত্নের প্রয়োজন হয়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4169186" y="5187160"/>
            <a:ext cx="473725" cy="4461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6188571" y="1314051"/>
            <a:ext cx="462709" cy="4076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4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1" y="533401"/>
            <a:ext cx="2962275" cy="715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50" b="1" spc="113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5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50" b="1" spc="113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5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6249" b="5000"/>
          <a:stretch/>
        </p:blipFill>
        <p:spPr>
          <a:xfrm>
            <a:off x="6324601" y="1946855"/>
            <a:ext cx="3726782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524000" y="2179639"/>
            <a:ext cx="497205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  <a:latin typeface="+mn-lt"/>
                <a:cs typeface="NikoshBAN" panose="02000000000000000000" pitchFamily="2" charset="0"/>
              </a:rPr>
              <a:t>মোঃ</a:t>
            </a:r>
            <a:r>
              <a:rPr lang="bn-BD" sz="3600" b="1" dirty="0">
                <a:solidFill>
                  <a:srgbClr val="00B050"/>
                </a:solidFill>
                <a:latin typeface="+mn-lt"/>
                <a:cs typeface="NikoshBAN" panose="02000000000000000000" pitchFamily="2" charset="0"/>
              </a:rPr>
              <a:t>মোবারক হোসেন</a:t>
            </a:r>
            <a:endParaRPr lang="bn-BD" sz="3600" dirty="0">
              <a:latin typeface="+mn-lt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+mn-lt"/>
                <a:cs typeface="NikoshBAN" panose="02000000000000000000" pitchFamily="2" charset="0"/>
              </a:rPr>
              <a:t>সহকারী শিক্ষক ( বাংলা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+mn-lt"/>
                <a:cs typeface="NikoshBAN" panose="02000000000000000000" pitchFamily="2" charset="0"/>
              </a:rPr>
              <a:t>কোয়ালী পাড়া উচ্চ বিদ্যালয়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dirty="0">
                <a:latin typeface="+mn-lt"/>
                <a:cs typeface="NikoshBAN" panose="02000000000000000000" pitchFamily="2" charset="0"/>
              </a:rPr>
              <a:t>বাগমারা – রাজশাহী</a:t>
            </a:r>
            <a:endParaRPr lang="en-US" sz="3600" dirty="0">
              <a:latin typeface="+mn-lt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latin typeface="+mn-lt"/>
                <a:cs typeface="NikoshBAN" panose="02000000000000000000" pitchFamily="2" charset="0"/>
              </a:rPr>
              <a:t>Mo: 01712928312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n-BD" sz="2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6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290" y="5416352"/>
            <a:ext cx="1021294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পরিবেশের ভারসাম্য রক্ষায়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বনের ভুমিকা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কর।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506982"/>
            <a:ext cx="3925846" cy="254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51" y="506983"/>
            <a:ext cx="3792629" cy="254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9" y="426083"/>
            <a:ext cx="3677572" cy="239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lowchart: Decision 6"/>
          <p:cNvSpPr/>
          <p:nvPr/>
        </p:nvSpPr>
        <p:spPr>
          <a:xfrm>
            <a:off x="2633794" y="3438659"/>
            <a:ext cx="6098081" cy="1854335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3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733800"/>
            <a:ext cx="6934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cap="all" dirty="0">
              <a:ln/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1600" y="41148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26670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9906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45720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00900" y="1143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25146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25000" y="2286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-22860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0" y="0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9643" y="2024743"/>
            <a:ext cx="1143000" cy="175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140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9652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5848"/>
            <a:ext cx="12192000" cy="489272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	: 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ষ্ঠ </a:t>
            </a:r>
          </a:p>
          <a:p>
            <a:pPr marL="0" indent="0" algn="ctr">
              <a:buNone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	: কৃষি  </a:t>
            </a:r>
          </a:p>
          <a:p>
            <a:pPr marL="0" indent="0" algn="ctr">
              <a:buNone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	: 6  </a:t>
            </a:r>
          </a:p>
          <a:p>
            <a:pPr marL="0" indent="0" algn="ctr">
              <a:buNone/>
            </a:pP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	: ৫০ মিনিট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6" y="394149"/>
            <a:ext cx="5495622" cy="5017300"/>
          </a:xfrm>
        </p:spPr>
      </p:pic>
      <p:sp>
        <p:nvSpPr>
          <p:cNvPr id="11" name="Rectangle 10"/>
          <p:cNvSpPr/>
          <p:nvPr/>
        </p:nvSpPr>
        <p:spPr>
          <a:xfrm>
            <a:off x="4498336" y="5729703"/>
            <a:ext cx="36535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9" y="394149"/>
            <a:ext cx="5711170" cy="50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3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4409" y="5890616"/>
            <a:ext cx="2140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025449" y="5890616"/>
            <a:ext cx="508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সামাজিক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2" y="254833"/>
            <a:ext cx="5559793" cy="536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" y="254833"/>
            <a:ext cx="6199155" cy="53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 বনায়ন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33"/>
            <a:ext cx="12191999" cy="5688767"/>
          </a:xfrm>
        </p:spPr>
      </p:pic>
    </p:spTree>
    <p:extLst>
      <p:ext uri="{BB962C8B-B14F-4D97-AF65-F5344CB8AC3E}">
        <p14:creationId xmlns:p14="http://schemas.microsoft.com/office/powerpoint/2010/main" val="965619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99" y="154547"/>
            <a:ext cx="5022954" cy="1325563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9174"/>
            <a:ext cx="12191999" cy="5598825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/>
                <a:cs typeface="NikoshBAN" panose="02000000000000000000" pitchFamily="2" charset="0"/>
              </a:rPr>
              <a:t>১। বন কি তা বলতে পারবে ।   </a:t>
            </a:r>
          </a:p>
          <a:p>
            <a:pPr marL="0" indent="0" algn="ctr">
              <a:buNone/>
            </a:pPr>
            <a:r>
              <a:rPr lang="en-US" sz="4800" dirty="0" smtClean="0">
                <a:latin typeface="NikoshBAN" panose="02000000000000000000"/>
                <a:cs typeface="NikoshBAN" panose="02000000000000000000" pitchFamily="2" charset="0"/>
              </a:rPr>
              <a:t>                 </a:t>
            </a:r>
            <a:r>
              <a:rPr lang="bn-BD" sz="4800" dirty="0" smtClean="0">
                <a:latin typeface="NikoshBAN" panose="02000000000000000000"/>
                <a:cs typeface="NikoshBAN" panose="02000000000000000000" pitchFamily="2" charset="0"/>
              </a:rPr>
              <a:t>২। বনের প্রকারভেদ উল্লেখ করতে পারবে ।     </a:t>
            </a:r>
          </a:p>
          <a:p>
            <a:pPr marL="0" indent="0" algn="ctr">
              <a:buNone/>
            </a:pPr>
            <a:r>
              <a:rPr lang="en-US" sz="4800" dirty="0" smtClean="0">
                <a:latin typeface="NikoshBAN" panose="02000000000000000000"/>
                <a:cs typeface="NikoshBAN" panose="02000000000000000000" pitchFamily="2" charset="0"/>
              </a:rPr>
              <a:t>          </a:t>
            </a:r>
            <a:r>
              <a:rPr lang="en-US" sz="4800" dirty="0">
                <a:latin typeface="NikoshBAN" panose="02000000000000000000"/>
                <a:cs typeface="NikoshBAN" panose="02000000000000000000" pitchFamily="2" charset="0"/>
              </a:rPr>
              <a:t>3</a:t>
            </a:r>
            <a:r>
              <a:rPr lang="bn-BD" sz="4800" dirty="0" smtClean="0">
                <a:latin typeface="NikoshBAN" panose="02000000000000000000"/>
                <a:cs typeface="NikoshBAN" panose="02000000000000000000" pitchFamily="2" charset="0"/>
              </a:rPr>
              <a:t>। বনের গুরুত্ব ব্যাখ্যা করতে পারবে।   </a:t>
            </a:r>
            <a:endParaRPr lang="en-US" sz="4800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21"/>
            <a:ext cx="4260701" cy="4946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01" y="119922"/>
            <a:ext cx="3863968" cy="49467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5186597"/>
            <a:ext cx="12191999" cy="15245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81" y="119921"/>
            <a:ext cx="3961818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315" y="4049176"/>
            <a:ext cx="54202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বন বলতে কি বোঝ?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4054207" y="378005"/>
            <a:ext cx="3018624" cy="1288973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>
            <a:off x="4054207" y="2331076"/>
            <a:ext cx="3350934" cy="1326524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8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294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পাঠ শিরনামঃ বনায়ন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Mobarak</dc:creator>
  <cp:lastModifiedBy>Mobarak</cp:lastModifiedBy>
  <cp:revision>2</cp:revision>
  <dcterms:created xsi:type="dcterms:W3CDTF">2020-04-10T03:54:10Z</dcterms:created>
  <dcterms:modified xsi:type="dcterms:W3CDTF">2020-04-10T03:58:54Z</dcterms:modified>
</cp:coreProperties>
</file>