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5" r:id="rId3"/>
    <p:sldId id="262" r:id="rId4"/>
    <p:sldId id="264" r:id="rId5"/>
    <p:sldId id="266" r:id="rId6"/>
    <p:sldId id="267" r:id="rId7"/>
    <p:sldId id="263" r:id="rId8"/>
    <p:sldId id="268" r:id="rId9"/>
    <p:sldId id="269" r:id="rId10"/>
    <p:sldId id="270" r:id="rId11"/>
    <p:sldId id="256" r:id="rId12"/>
    <p:sldId id="257" r:id="rId13"/>
    <p:sldId id="258" r:id="rId14"/>
    <p:sldId id="259" r:id="rId15"/>
    <p:sldId id="26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6FC6-D8EE-4B05-8E1F-8AD283B2C451}" type="datetimeFigureOut">
              <a:rPr lang="en-US" smtClean="0"/>
              <a:t>02-Apr-2020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9EF9-8DB2-4B85-A432-803F5CF92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43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6FC6-D8EE-4B05-8E1F-8AD283B2C451}" type="datetimeFigureOut">
              <a:rPr lang="en-US" smtClean="0"/>
              <a:t>02-Apr-2020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9EF9-8DB2-4B85-A432-803F5CF92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68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6FC6-D8EE-4B05-8E1F-8AD283B2C451}" type="datetimeFigureOut">
              <a:rPr lang="en-US" smtClean="0"/>
              <a:t>02-Apr-2020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9EF9-8DB2-4B85-A432-803F5CF92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8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6FC6-D8EE-4B05-8E1F-8AD283B2C451}" type="datetimeFigureOut">
              <a:rPr lang="en-US" smtClean="0"/>
              <a:t>02-Apr-2020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9EF9-8DB2-4B85-A432-803F5CF92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87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6FC6-D8EE-4B05-8E1F-8AD283B2C451}" type="datetimeFigureOut">
              <a:rPr lang="en-US" smtClean="0"/>
              <a:t>02-Apr-2020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9EF9-8DB2-4B85-A432-803F5CF92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1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6FC6-D8EE-4B05-8E1F-8AD283B2C451}" type="datetimeFigureOut">
              <a:rPr lang="en-US" smtClean="0"/>
              <a:t>02-Apr-2020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9EF9-8DB2-4B85-A432-803F5CF92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4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6FC6-D8EE-4B05-8E1F-8AD283B2C451}" type="datetimeFigureOut">
              <a:rPr lang="en-US" smtClean="0"/>
              <a:t>02-Apr-2020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9EF9-8DB2-4B85-A432-803F5CF92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41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6FC6-D8EE-4B05-8E1F-8AD283B2C451}" type="datetimeFigureOut">
              <a:rPr lang="en-US" smtClean="0"/>
              <a:t>02-Apr-2020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9EF9-8DB2-4B85-A432-803F5CF92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56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6FC6-D8EE-4B05-8E1F-8AD283B2C451}" type="datetimeFigureOut">
              <a:rPr lang="en-US" smtClean="0"/>
              <a:t>02-Apr-2020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9EF9-8DB2-4B85-A432-803F5CF92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29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6FC6-D8EE-4B05-8E1F-8AD283B2C451}" type="datetimeFigureOut">
              <a:rPr lang="en-US" smtClean="0"/>
              <a:t>02-Apr-2020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9EF9-8DB2-4B85-A432-803F5CF92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6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6FC6-D8EE-4B05-8E1F-8AD283B2C451}" type="datetimeFigureOut">
              <a:rPr lang="en-US" smtClean="0"/>
              <a:t>02-Apr-2020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9EF9-8DB2-4B85-A432-803F5CF92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66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36FC6-D8EE-4B05-8E1F-8AD283B2C451}" type="datetimeFigureOut">
              <a:rPr lang="en-US" smtClean="0"/>
              <a:t>02-Apr-2020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C9EF9-8DB2-4B85-A432-803F5CF92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5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9182" y="477673"/>
            <a:ext cx="90781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9600" b="1" dirty="0" smtClean="0">
                <a:solidFill>
                  <a:schemeClr val="bg1"/>
                </a:solidFill>
              </a:rPr>
              <a:t>সবাইকে স্বাগতম </a:t>
            </a:r>
            <a:endParaRPr lang="en-US" sz="9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338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785" y="1037230"/>
            <a:ext cx="810677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solidFill>
                  <a:srgbClr val="C00000"/>
                </a:solidFill>
              </a:rPr>
              <a:t>পাঠ ঘোষণা </a:t>
            </a:r>
          </a:p>
          <a:p>
            <a:pPr algn="ctr"/>
            <a:r>
              <a:rPr lang="bn-BD" sz="8000" dirty="0" smtClean="0">
                <a:solidFill>
                  <a:srgbClr val="FFC000"/>
                </a:solidFill>
              </a:rPr>
              <a:t>আজকের পাঠ </a:t>
            </a:r>
          </a:p>
          <a:p>
            <a:pPr algn="ctr"/>
            <a:r>
              <a:rPr lang="bn-BD" sz="8000" b="1" dirty="0" smtClean="0">
                <a:solidFill>
                  <a:srgbClr val="7030A0"/>
                </a:solidFill>
              </a:rPr>
              <a:t>মুতার যুদ্ধ </a:t>
            </a:r>
            <a:endParaRPr lang="en-US" sz="8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752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00752"/>
            <a:ext cx="91440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শিখন-ফল</a:t>
            </a:r>
            <a:endParaRPr lang="en-US" sz="166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ctr"/>
            <a:r>
              <a:rPr lang="en-US" sz="4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এই</a:t>
            </a:r>
            <a:r>
              <a:rPr 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4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পাঠে</a:t>
            </a:r>
            <a:r>
              <a:rPr 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4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যা</a:t>
            </a:r>
            <a:r>
              <a:rPr 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4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শিখবে</a:t>
            </a:r>
            <a:r>
              <a:rPr 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4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তা</a:t>
            </a:r>
            <a:r>
              <a:rPr 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40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নিম্নরূপঃ</a:t>
            </a:r>
            <a:endParaRPr lang="en-US" sz="40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r>
              <a:rPr lang="en-US" sz="4000" dirty="0" smtClean="0">
                <a:solidFill>
                  <a:srgbClr val="7030A0"/>
                </a:solidFill>
              </a:rPr>
              <a:t>১। </a:t>
            </a:r>
            <a:r>
              <a:rPr lang="en-US" sz="4000" dirty="0" err="1" smtClean="0">
                <a:solidFill>
                  <a:srgbClr val="7030A0"/>
                </a:solidFill>
              </a:rPr>
              <a:t>মুতার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যুদ্ধের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কারন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এবং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ঘটনাবলী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বর্ণনা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করতে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পারবে</a:t>
            </a:r>
            <a:r>
              <a:rPr lang="en-US" sz="4000" dirty="0" smtClean="0">
                <a:solidFill>
                  <a:srgbClr val="7030A0"/>
                </a:solidFill>
              </a:rPr>
              <a:t>।</a:t>
            </a:r>
            <a:endParaRPr lang="bn-BD" sz="4000" dirty="0" smtClean="0">
              <a:solidFill>
                <a:srgbClr val="7030A0"/>
              </a:solidFill>
            </a:endParaRPr>
          </a:p>
          <a:p>
            <a:r>
              <a:rPr lang="bn-BD" sz="2800" dirty="0" smtClean="0">
                <a:solidFill>
                  <a:srgbClr val="7030A0"/>
                </a:solidFill>
              </a:rPr>
              <a:t>২। রাসুলের জীবনের সর্ব শেষ যুদ্ধ কোনটি তা জানতে পারবে।</a:t>
            </a:r>
          </a:p>
          <a:p>
            <a:r>
              <a:rPr lang="bn-BD" sz="2800" dirty="0" smtClean="0">
                <a:solidFill>
                  <a:srgbClr val="7030A0"/>
                </a:solidFill>
              </a:rPr>
              <a:t>৩।মুতার যুদ্ধের গুরোত্ত বলতে পারবে। </a:t>
            </a:r>
            <a:endParaRPr lang="en-US" sz="28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03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8364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মুতার</a:t>
            </a:r>
            <a:r>
              <a:rPr lang="en-US" sz="9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96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যুদ্ধ</a:t>
            </a:r>
            <a:endParaRPr lang="en-US" sz="96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5400" dirty="0" err="1" smtClean="0"/>
              <a:t>অষ্টম</a:t>
            </a:r>
            <a:r>
              <a:rPr lang="en-US" sz="5400" dirty="0" smtClean="0"/>
              <a:t> </a:t>
            </a:r>
            <a:r>
              <a:rPr lang="en-US" sz="5400" dirty="0" err="1" smtClean="0"/>
              <a:t>হিজরীর</a:t>
            </a:r>
            <a:r>
              <a:rPr lang="en-US" sz="5400" dirty="0" smtClean="0"/>
              <a:t> </a:t>
            </a:r>
            <a:r>
              <a:rPr lang="en-US" sz="5400" dirty="0" err="1" smtClean="0"/>
              <a:t>জমাদিউল</a:t>
            </a:r>
            <a:r>
              <a:rPr lang="en-US" sz="5400" dirty="0" smtClean="0"/>
              <a:t> </a:t>
            </a:r>
            <a:r>
              <a:rPr lang="en-US" sz="5400" dirty="0" err="1" smtClean="0"/>
              <a:t>আওয়াল</a:t>
            </a:r>
            <a:r>
              <a:rPr lang="en-US" sz="5400" dirty="0" smtClean="0"/>
              <a:t> ৬২৯ </a:t>
            </a:r>
            <a:r>
              <a:rPr lang="en-US" sz="5400" dirty="0" err="1" smtClean="0"/>
              <a:t>খ্রিষ্টাব্দের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সেপ্টেম্বর</a:t>
            </a:r>
            <a:r>
              <a:rPr lang="en-US" sz="5400" dirty="0" smtClean="0"/>
              <a:t> </a:t>
            </a:r>
            <a:r>
              <a:rPr lang="en-US" sz="5400" dirty="0" err="1" smtClean="0"/>
              <a:t>মাসে</a:t>
            </a:r>
            <a:r>
              <a:rPr lang="en-US" sz="5400" dirty="0" smtClean="0"/>
              <a:t> </a:t>
            </a:r>
            <a:r>
              <a:rPr lang="en-US" sz="5400" dirty="0" err="1" smtClean="0"/>
              <a:t>এই</a:t>
            </a:r>
            <a:r>
              <a:rPr lang="en-US" sz="5400" dirty="0" smtClean="0"/>
              <a:t> </a:t>
            </a:r>
            <a:r>
              <a:rPr lang="en-US" sz="5400" dirty="0" err="1" smtClean="0"/>
              <a:t>যুদ্ধ</a:t>
            </a:r>
            <a:r>
              <a:rPr lang="en-US" sz="5400" dirty="0" smtClean="0"/>
              <a:t> </a:t>
            </a:r>
            <a:r>
              <a:rPr lang="en-US" sz="5400" dirty="0" err="1" smtClean="0"/>
              <a:t>সংঘটিত</a:t>
            </a:r>
            <a:r>
              <a:rPr lang="en-US" sz="5400" dirty="0" smtClean="0"/>
              <a:t> </a:t>
            </a:r>
            <a:r>
              <a:rPr lang="en-US" sz="5400" dirty="0" err="1" smtClean="0"/>
              <a:t>হয়</a:t>
            </a:r>
            <a:r>
              <a:rPr lang="en-US" sz="5400" dirty="0" smtClean="0"/>
              <a:t>। </a:t>
            </a:r>
            <a:r>
              <a:rPr lang="en-US" sz="5400" dirty="0" err="1" smtClean="0"/>
              <a:t>হুদাইবিয়ার</a:t>
            </a:r>
            <a:r>
              <a:rPr lang="en-US" sz="5400" dirty="0" smtClean="0"/>
              <a:t> </a:t>
            </a:r>
            <a:r>
              <a:rPr lang="en-US" sz="5400" dirty="0" err="1" smtClean="0"/>
              <a:t>সন্ধি</a:t>
            </a:r>
            <a:r>
              <a:rPr lang="en-US" sz="5400" dirty="0" smtClean="0"/>
              <a:t> </a:t>
            </a:r>
            <a:r>
              <a:rPr lang="en-US" sz="5400" dirty="0" err="1" smtClean="0"/>
              <a:t>হতে</a:t>
            </a:r>
            <a:r>
              <a:rPr lang="en-US" sz="5400" dirty="0" smtClean="0"/>
              <a:t> </a:t>
            </a:r>
            <a:r>
              <a:rPr lang="en-US" sz="5400" dirty="0" err="1" smtClean="0"/>
              <a:t>মক্কা</a:t>
            </a:r>
            <a:r>
              <a:rPr lang="en-US" sz="5400" dirty="0" smtClean="0"/>
              <a:t> </a:t>
            </a:r>
            <a:r>
              <a:rPr lang="en-US" sz="5400" dirty="0" err="1" smtClean="0"/>
              <a:t>বিজয়</a:t>
            </a:r>
            <a:r>
              <a:rPr lang="en-US" sz="5400" dirty="0" smtClean="0"/>
              <a:t> </a:t>
            </a:r>
            <a:r>
              <a:rPr lang="en-US" sz="5400" dirty="0" err="1" smtClean="0"/>
              <a:t>পর্যন্ত</a:t>
            </a:r>
            <a:r>
              <a:rPr lang="en-US" sz="5400" dirty="0" smtClean="0"/>
              <a:t>  এ </a:t>
            </a:r>
            <a:r>
              <a:rPr lang="en-US" sz="5400" dirty="0" err="1" smtClean="0"/>
              <a:t>সময়</a:t>
            </a:r>
            <a:r>
              <a:rPr lang="en-US" sz="5400" dirty="0" smtClean="0"/>
              <a:t> </a:t>
            </a:r>
            <a:r>
              <a:rPr lang="en-US" sz="5400" dirty="0" err="1" smtClean="0"/>
              <a:t>মুসলমানরা</a:t>
            </a:r>
            <a:r>
              <a:rPr lang="en-US" sz="5400" dirty="0" smtClean="0"/>
              <a:t> ১৭টি </a:t>
            </a:r>
            <a:r>
              <a:rPr lang="en-US" sz="5400" dirty="0" err="1" smtClean="0"/>
              <a:t>অভিযান</a:t>
            </a:r>
            <a:r>
              <a:rPr lang="en-US" sz="5400" dirty="0" smtClean="0"/>
              <a:t> </a:t>
            </a:r>
            <a:r>
              <a:rPr lang="en-US" sz="5400" dirty="0" err="1" smtClean="0"/>
              <a:t>পরিচালনা</a:t>
            </a:r>
            <a:r>
              <a:rPr lang="en-US" sz="5400" dirty="0" smtClean="0"/>
              <a:t> </a:t>
            </a:r>
            <a:r>
              <a:rPr lang="en-US" sz="5400" dirty="0" err="1" smtClean="0"/>
              <a:t>করেন</a:t>
            </a:r>
            <a:r>
              <a:rPr lang="en-US" sz="5400" dirty="0" smtClean="0"/>
              <a:t>। </a:t>
            </a:r>
            <a:r>
              <a:rPr lang="en-US" sz="5400" dirty="0" err="1" smtClean="0"/>
              <a:t>এর</a:t>
            </a:r>
            <a:r>
              <a:rPr lang="en-US" sz="5400" dirty="0" smtClean="0"/>
              <a:t> </a:t>
            </a:r>
            <a:r>
              <a:rPr lang="en-US" sz="5400" dirty="0" err="1" smtClean="0"/>
              <a:t>মধ্যে</a:t>
            </a:r>
            <a:r>
              <a:rPr lang="en-US" sz="5400" dirty="0" smtClean="0"/>
              <a:t> </a:t>
            </a:r>
            <a:r>
              <a:rPr lang="en-US" sz="5400" dirty="0" err="1" smtClean="0"/>
              <a:t>সবচেয়ে</a:t>
            </a:r>
            <a:r>
              <a:rPr lang="en-US" sz="5400" dirty="0" smtClean="0"/>
              <a:t> </a:t>
            </a:r>
            <a:r>
              <a:rPr lang="en-US" sz="5400" dirty="0" err="1" smtClean="0"/>
              <a:t>শক্তিশালী</a:t>
            </a:r>
            <a:r>
              <a:rPr lang="en-US" sz="5400" dirty="0" smtClean="0"/>
              <a:t> ও </a:t>
            </a:r>
            <a:r>
              <a:rPr lang="en-US" sz="5400" dirty="0" err="1" smtClean="0"/>
              <a:t>তাতপর্যপূর্ন</a:t>
            </a:r>
            <a:r>
              <a:rPr lang="en-US" sz="5400" dirty="0" smtClean="0"/>
              <a:t> </a:t>
            </a:r>
            <a:r>
              <a:rPr lang="en-US" sz="5400" dirty="0" err="1" smtClean="0"/>
              <a:t>ছিল</a:t>
            </a:r>
            <a:r>
              <a:rPr lang="en-US" sz="5400" dirty="0" smtClean="0"/>
              <a:t> </a:t>
            </a:r>
            <a:r>
              <a:rPr lang="en-US" sz="5400" dirty="0" err="1" smtClean="0"/>
              <a:t>মুতার</a:t>
            </a:r>
            <a:r>
              <a:rPr lang="en-US" sz="5400" dirty="0" smtClean="0"/>
              <a:t> </a:t>
            </a:r>
            <a:r>
              <a:rPr lang="en-US" sz="5400" dirty="0" err="1" smtClean="0"/>
              <a:t>যুদ্ধ</a:t>
            </a:r>
            <a:r>
              <a:rPr lang="en-US" sz="5400" dirty="0" smtClean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195301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1068"/>
            <a:ext cx="9144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মুতার</a:t>
            </a:r>
            <a:r>
              <a:rPr lang="en-US" sz="9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96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যুদ্ধের</a:t>
            </a:r>
            <a:r>
              <a:rPr lang="en-US" sz="9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96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কারন</a:t>
            </a:r>
            <a:r>
              <a:rPr lang="en-US" sz="9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r>
              <a:rPr lang="bn-BD" sz="4400" dirty="0" smtClean="0"/>
              <a:t>       </a:t>
            </a:r>
            <a:r>
              <a:rPr lang="en-US" sz="4400" dirty="0" err="1" smtClean="0"/>
              <a:t>রাসুল</a:t>
            </a:r>
            <a:r>
              <a:rPr lang="en-US" sz="4400" dirty="0" smtClean="0"/>
              <a:t> </a:t>
            </a:r>
            <a:r>
              <a:rPr lang="en-US" sz="4400" dirty="0" smtClean="0"/>
              <a:t>(স) </a:t>
            </a:r>
            <a:r>
              <a:rPr lang="en-US" sz="4400" dirty="0" err="1" smtClean="0"/>
              <a:t>দুত</a:t>
            </a:r>
            <a:r>
              <a:rPr lang="en-US" sz="4400" dirty="0" smtClean="0"/>
              <a:t> </a:t>
            </a:r>
            <a:r>
              <a:rPr lang="en-US" sz="4400" dirty="0" err="1" smtClean="0"/>
              <a:t>প্রেরনের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সময়</a:t>
            </a:r>
            <a:r>
              <a:rPr lang="en-US" sz="4400" dirty="0" smtClean="0"/>
              <a:t> </a:t>
            </a:r>
            <a:r>
              <a:rPr lang="en-US" sz="4400" dirty="0" err="1" smtClean="0"/>
              <a:t>হারেছ</a:t>
            </a:r>
            <a:r>
              <a:rPr lang="en-US" sz="4400" dirty="0" smtClean="0"/>
              <a:t> </a:t>
            </a:r>
            <a:r>
              <a:rPr lang="en-US" sz="4400" dirty="0" err="1" smtClean="0"/>
              <a:t>বিন</a:t>
            </a:r>
            <a:r>
              <a:rPr lang="en-US" sz="4400" dirty="0" smtClean="0"/>
              <a:t> </a:t>
            </a:r>
            <a:r>
              <a:rPr lang="en-US" sz="4400" dirty="0" err="1" smtClean="0"/>
              <a:t>উমাইয়া</a:t>
            </a:r>
            <a:r>
              <a:rPr lang="en-US" sz="4400" dirty="0" smtClean="0"/>
              <a:t>/</a:t>
            </a:r>
            <a:r>
              <a:rPr lang="en-US" sz="4400" dirty="0" err="1" smtClean="0"/>
              <a:t>ওমায়েরকে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দূত</a:t>
            </a:r>
            <a:r>
              <a:rPr lang="en-US" sz="4400" dirty="0" smtClean="0"/>
              <a:t> </a:t>
            </a:r>
            <a:r>
              <a:rPr lang="en-US" sz="4400" dirty="0" err="1" smtClean="0"/>
              <a:t>হিসেবে</a:t>
            </a:r>
            <a:r>
              <a:rPr lang="en-US" sz="4400" dirty="0" smtClean="0"/>
              <a:t> </a:t>
            </a:r>
            <a:r>
              <a:rPr lang="en-US" sz="4400" dirty="0" err="1" smtClean="0"/>
              <a:t>একটি</a:t>
            </a:r>
            <a:r>
              <a:rPr lang="en-US" sz="4400" dirty="0" smtClean="0"/>
              <a:t> </a:t>
            </a:r>
            <a:r>
              <a:rPr lang="en-US" sz="4400" dirty="0" err="1" smtClean="0"/>
              <a:t>চিঠিসহ</a:t>
            </a:r>
            <a:r>
              <a:rPr lang="en-US" sz="4400" dirty="0" smtClean="0"/>
              <a:t> </a:t>
            </a:r>
            <a:r>
              <a:rPr lang="en-US" sz="4400" dirty="0" err="1" smtClean="0"/>
              <a:t>রোমের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সামন্তরাজ</a:t>
            </a:r>
            <a:r>
              <a:rPr lang="en-US" sz="4400" dirty="0" smtClean="0"/>
              <a:t> </a:t>
            </a:r>
            <a:r>
              <a:rPr lang="en-US" sz="4400" dirty="0" err="1" smtClean="0"/>
              <a:t>সিরিয়ার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শাসনকর্তা</a:t>
            </a:r>
            <a:r>
              <a:rPr lang="en-US" sz="4400" dirty="0" smtClean="0"/>
              <a:t> </a:t>
            </a:r>
            <a:r>
              <a:rPr lang="en-US" sz="4400" dirty="0" err="1" smtClean="0"/>
              <a:t>সোহরাবিল</a:t>
            </a:r>
            <a:r>
              <a:rPr lang="en-US" sz="4400" dirty="0" smtClean="0"/>
              <a:t> </a:t>
            </a:r>
            <a:r>
              <a:rPr lang="en-US" sz="4400" dirty="0" err="1" smtClean="0"/>
              <a:t>আমর</a:t>
            </a:r>
            <a:r>
              <a:rPr lang="en-US" sz="4400" dirty="0" smtClean="0"/>
              <a:t> </a:t>
            </a:r>
            <a:r>
              <a:rPr lang="en-US" sz="4400" dirty="0" err="1" smtClean="0"/>
              <a:t>ঘাসসানীর</a:t>
            </a:r>
            <a:r>
              <a:rPr lang="en-US" sz="4400" dirty="0" smtClean="0"/>
              <a:t> </a:t>
            </a:r>
            <a:r>
              <a:rPr lang="en-US" sz="4400" dirty="0" err="1" smtClean="0"/>
              <a:t>নিকট</a:t>
            </a:r>
            <a:r>
              <a:rPr lang="en-US" sz="4400" dirty="0" smtClean="0"/>
              <a:t> </a:t>
            </a:r>
            <a:r>
              <a:rPr lang="en-US" sz="4400" dirty="0" err="1" smtClean="0"/>
              <a:t>প্রেরণ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করেন</a:t>
            </a:r>
            <a:r>
              <a:rPr lang="en-US" sz="4400" dirty="0" smtClean="0"/>
              <a:t>। </a:t>
            </a:r>
            <a:r>
              <a:rPr lang="en-US" sz="4400" dirty="0" err="1" smtClean="0"/>
              <a:t>সোহরাবিল</a:t>
            </a:r>
            <a:r>
              <a:rPr lang="en-US" sz="4400" dirty="0" smtClean="0"/>
              <a:t> </a:t>
            </a:r>
            <a:r>
              <a:rPr lang="en-US" sz="4400" dirty="0" err="1" smtClean="0"/>
              <a:t>এই</a:t>
            </a:r>
            <a:r>
              <a:rPr lang="en-US" sz="4400" dirty="0" smtClean="0"/>
              <a:t> </a:t>
            </a:r>
            <a:r>
              <a:rPr lang="en-US" sz="4400" dirty="0" err="1" smtClean="0"/>
              <a:t>দূ</a:t>
            </a:r>
            <a:r>
              <a:rPr lang="bn-BD" sz="3200" dirty="0" smtClean="0">
                <a:solidFill>
                  <a:srgbClr val="7030A0"/>
                </a:solidFill>
              </a:rPr>
              <a:t>ত</a:t>
            </a:r>
            <a:r>
              <a:rPr lang="en-US" sz="4400" dirty="0" err="1" smtClean="0"/>
              <a:t>কে</a:t>
            </a:r>
            <a:r>
              <a:rPr lang="en-US" sz="4400" dirty="0" smtClean="0"/>
              <a:t> </a:t>
            </a:r>
            <a:r>
              <a:rPr lang="en-US" sz="4400" dirty="0" err="1" smtClean="0"/>
              <a:t>গ্রেফতার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করে</a:t>
            </a:r>
            <a:r>
              <a:rPr lang="en-US" sz="4400" dirty="0" smtClean="0"/>
              <a:t> </a:t>
            </a:r>
            <a:r>
              <a:rPr lang="en-US" sz="4400" dirty="0" err="1" smtClean="0"/>
              <a:t>এবং</a:t>
            </a:r>
            <a:r>
              <a:rPr lang="en-US" sz="4400" dirty="0" smtClean="0"/>
              <a:t> </a:t>
            </a:r>
            <a:r>
              <a:rPr lang="en-US" sz="4400" dirty="0" err="1" smtClean="0"/>
              <a:t>মুতা</a:t>
            </a:r>
            <a:r>
              <a:rPr lang="en-US" sz="4400" dirty="0" smtClean="0"/>
              <a:t> </a:t>
            </a:r>
            <a:r>
              <a:rPr lang="en-US" sz="4400" dirty="0" err="1" smtClean="0"/>
              <a:t>নামক</a:t>
            </a:r>
            <a:r>
              <a:rPr lang="en-US" sz="4400" dirty="0" smtClean="0"/>
              <a:t> </a:t>
            </a:r>
            <a:r>
              <a:rPr lang="en-US" sz="4400" dirty="0" err="1" smtClean="0"/>
              <a:t>স্থানে</a:t>
            </a:r>
            <a:r>
              <a:rPr lang="en-US" sz="4400" dirty="0" smtClean="0"/>
              <a:t> </a:t>
            </a:r>
            <a:r>
              <a:rPr lang="en-US" sz="4400" dirty="0" err="1" smtClean="0"/>
              <a:t>নির্মমভাবে</a:t>
            </a:r>
            <a:r>
              <a:rPr lang="en-US" sz="4400" dirty="0" smtClean="0"/>
              <a:t> </a:t>
            </a:r>
            <a:r>
              <a:rPr lang="en-US" sz="4400" dirty="0" err="1" smtClean="0"/>
              <a:t>হত্যা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করে</a:t>
            </a:r>
            <a:r>
              <a:rPr lang="en-US" sz="4400" dirty="0" smtClean="0"/>
              <a:t>। </a:t>
            </a:r>
            <a:r>
              <a:rPr lang="en-US" sz="4400" dirty="0" err="1" smtClean="0"/>
              <a:t>এই</a:t>
            </a:r>
            <a:r>
              <a:rPr lang="en-US" sz="4400" dirty="0" smtClean="0"/>
              <a:t> </a:t>
            </a:r>
            <a:r>
              <a:rPr lang="en-US" sz="4400" dirty="0" err="1" smtClean="0"/>
              <a:t>সংবাদে</a:t>
            </a:r>
            <a:r>
              <a:rPr lang="en-US" sz="4400" dirty="0" smtClean="0"/>
              <a:t> </a:t>
            </a:r>
            <a:r>
              <a:rPr lang="en-US" sz="4400" dirty="0" err="1" smtClean="0"/>
              <a:t>মুহাম্মদ</a:t>
            </a:r>
            <a:r>
              <a:rPr lang="en-US" sz="4400" dirty="0" smtClean="0"/>
              <a:t> (স) </a:t>
            </a:r>
            <a:r>
              <a:rPr lang="en-US" sz="4400" dirty="0" err="1" smtClean="0"/>
              <a:t>মর্মাহত</a:t>
            </a:r>
            <a:r>
              <a:rPr lang="en-US" sz="4400" dirty="0" smtClean="0"/>
              <a:t> </a:t>
            </a:r>
            <a:r>
              <a:rPr lang="en-US" sz="4400" dirty="0" err="1" smtClean="0"/>
              <a:t>হন</a:t>
            </a:r>
            <a:r>
              <a:rPr lang="en-US" sz="4400" dirty="0" smtClean="0"/>
              <a:t> </a:t>
            </a:r>
            <a:r>
              <a:rPr lang="en-US" sz="4400" dirty="0" err="1" smtClean="0"/>
              <a:t>এবং</a:t>
            </a:r>
            <a:r>
              <a:rPr lang="en-US" sz="4400" dirty="0" smtClean="0"/>
              <a:t> ৩,০০০ </a:t>
            </a:r>
            <a:r>
              <a:rPr lang="en-US" sz="4400" dirty="0" err="1" smtClean="0"/>
              <a:t>সৈন্যর</a:t>
            </a:r>
            <a:r>
              <a:rPr lang="en-US" sz="4400" dirty="0" smtClean="0"/>
              <a:t> </a:t>
            </a:r>
            <a:r>
              <a:rPr lang="en-US" sz="4400" dirty="0" err="1" smtClean="0"/>
              <a:t>একটি</a:t>
            </a:r>
            <a:r>
              <a:rPr lang="en-US" sz="4400" dirty="0" smtClean="0"/>
              <a:t> </a:t>
            </a:r>
            <a:r>
              <a:rPr lang="en-US" sz="4400" dirty="0" err="1" smtClean="0"/>
              <a:t>বাহিনী</a:t>
            </a:r>
            <a:r>
              <a:rPr lang="en-US" sz="4400" dirty="0" smtClean="0"/>
              <a:t> </a:t>
            </a:r>
            <a:r>
              <a:rPr lang="en-US" sz="4400" dirty="0" err="1" smtClean="0"/>
              <a:t>তৈরি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করে</a:t>
            </a:r>
            <a:r>
              <a:rPr lang="en-US" sz="4400" dirty="0" smtClean="0"/>
              <a:t> </a:t>
            </a:r>
            <a:r>
              <a:rPr lang="en-US" sz="4400" dirty="0" err="1" smtClean="0"/>
              <a:t>যুদ্ধ</a:t>
            </a:r>
            <a:r>
              <a:rPr lang="en-US" sz="4400" dirty="0" smtClean="0"/>
              <a:t> </a:t>
            </a:r>
            <a:r>
              <a:rPr lang="en-US" sz="4400" dirty="0" err="1" smtClean="0"/>
              <a:t>যাত্রার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জন্য</a:t>
            </a:r>
            <a:r>
              <a:rPr lang="en-US" sz="4400" dirty="0" smtClean="0"/>
              <a:t> </a:t>
            </a:r>
            <a:r>
              <a:rPr lang="en-US" sz="4400" dirty="0" err="1" smtClean="0"/>
              <a:t>নির্দেশ</a:t>
            </a:r>
            <a:r>
              <a:rPr lang="en-US" sz="4400" dirty="0" smtClean="0"/>
              <a:t> </a:t>
            </a:r>
            <a:r>
              <a:rPr lang="en-US" sz="4400" dirty="0" err="1" smtClean="0"/>
              <a:t>দেন</a:t>
            </a:r>
            <a:r>
              <a:rPr lang="en-US" sz="4400" dirty="0" smtClean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632430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250" y="245660"/>
            <a:ext cx="8734567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মুতার</a:t>
            </a:r>
            <a:r>
              <a:rPr lang="en-US" sz="8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8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যুদ্ধের</a:t>
            </a:r>
            <a:r>
              <a:rPr lang="en-US" sz="8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8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ঘটনাবলী</a:t>
            </a:r>
            <a:endParaRPr lang="en-US" sz="88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3200" dirty="0" err="1" smtClean="0"/>
              <a:t>যাত্রার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পূর্বে</a:t>
            </a:r>
            <a:r>
              <a:rPr lang="en-US" sz="3200" dirty="0" smtClean="0"/>
              <a:t> </a:t>
            </a:r>
            <a:r>
              <a:rPr lang="en-US" sz="3200" dirty="0" err="1" smtClean="0"/>
              <a:t>মুহাম্মদ</a:t>
            </a:r>
            <a:r>
              <a:rPr lang="en-US" sz="3200" dirty="0" smtClean="0"/>
              <a:t> (স) ১ম </a:t>
            </a:r>
            <a:r>
              <a:rPr lang="en-US" sz="3200" dirty="0" err="1" smtClean="0"/>
              <a:t>সেনাপতি</a:t>
            </a:r>
            <a:r>
              <a:rPr lang="en-US" sz="3200" dirty="0" smtClean="0"/>
              <a:t> </a:t>
            </a:r>
            <a:r>
              <a:rPr lang="en-US" sz="3200" dirty="0" err="1" smtClean="0"/>
              <a:t>হিসেবে</a:t>
            </a:r>
            <a:r>
              <a:rPr lang="en-US" sz="3200" dirty="0" smtClean="0"/>
              <a:t> </a:t>
            </a:r>
            <a:r>
              <a:rPr lang="en-US" sz="3200" dirty="0" err="1" smtClean="0"/>
              <a:t>যায়েদ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বিন</a:t>
            </a:r>
            <a:r>
              <a:rPr lang="en-US" sz="3200" dirty="0" smtClean="0"/>
              <a:t> </a:t>
            </a:r>
            <a:r>
              <a:rPr lang="en-US" sz="3200" dirty="0" err="1" smtClean="0"/>
              <a:t>হারিছ</a:t>
            </a:r>
            <a:r>
              <a:rPr lang="en-US" sz="3200" dirty="0" smtClean="0"/>
              <a:t>, ২য় </a:t>
            </a:r>
            <a:r>
              <a:rPr lang="en-US" sz="3200" dirty="0" err="1" smtClean="0"/>
              <a:t>জাফর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বিন</a:t>
            </a:r>
            <a:r>
              <a:rPr lang="en-US" sz="3200" dirty="0" smtClean="0"/>
              <a:t> </a:t>
            </a:r>
            <a:r>
              <a:rPr lang="en-US" sz="3200" dirty="0" err="1" smtClean="0"/>
              <a:t>আবু</a:t>
            </a:r>
            <a:r>
              <a:rPr lang="en-US" sz="3200" dirty="0" smtClean="0"/>
              <a:t> </a:t>
            </a:r>
            <a:r>
              <a:rPr lang="en-US" sz="3200" dirty="0" err="1" smtClean="0"/>
              <a:t>তালিব</a:t>
            </a:r>
            <a:r>
              <a:rPr lang="en-US" sz="3200" dirty="0" smtClean="0"/>
              <a:t> ও ৩য় </a:t>
            </a:r>
            <a:r>
              <a:rPr lang="en-US" sz="3200" dirty="0" err="1" smtClean="0"/>
              <a:t>আব্দুল্লাহ</a:t>
            </a:r>
            <a:r>
              <a:rPr lang="en-US" sz="3200" dirty="0" smtClean="0"/>
              <a:t> </a:t>
            </a:r>
            <a:r>
              <a:rPr lang="en-US" sz="3200" dirty="0" err="1" smtClean="0"/>
              <a:t>ইবনে</a:t>
            </a:r>
            <a:r>
              <a:rPr lang="en-US" sz="3200" dirty="0" smtClean="0"/>
              <a:t> </a:t>
            </a:r>
            <a:r>
              <a:rPr lang="en-US" sz="3200" dirty="0" err="1" smtClean="0"/>
              <a:t>রাওয়াহার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নাম</a:t>
            </a:r>
            <a:r>
              <a:rPr lang="en-US" sz="3200" dirty="0" smtClean="0"/>
              <a:t> </a:t>
            </a:r>
            <a:r>
              <a:rPr lang="en-US" sz="3200" dirty="0" err="1" smtClean="0"/>
              <a:t>ঘোষনা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করেন</a:t>
            </a:r>
            <a:r>
              <a:rPr lang="en-US" sz="3200" dirty="0" smtClean="0"/>
              <a:t>। 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বলেন</a:t>
            </a:r>
            <a:r>
              <a:rPr lang="en-US" sz="3200" dirty="0" smtClean="0"/>
              <a:t>  </a:t>
            </a:r>
            <a:r>
              <a:rPr lang="en-US" sz="3200" dirty="0" err="1" smtClean="0"/>
              <a:t>দরকার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হলে</a:t>
            </a:r>
            <a:r>
              <a:rPr lang="en-US" sz="3200" dirty="0" smtClean="0"/>
              <a:t> </a:t>
            </a:r>
            <a:r>
              <a:rPr lang="en-US" sz="3200" dirty="0" err="1" smtClean="0"/>
              <a:t>তোমরা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ঠিক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নিও</a:t>
            </a:r>
            <a:r>
              <a:rPr lang="en-US" sz="3200" dirty="0" smtClean="0"/>
              <a:t>। </a:t>
            </a:r>
            <a:r>
              <a:rPr lang="en-US" sz="3200" dirty="0" err="1" smtClean="0"/>
              <a:t>রোমান</a:t>
            </a:r>
            <a:r>
              <a:rPr lang="en-US" sz="3200" dirty="0" smtClean="0"/>
              <a:t> </a:t>
            </a:r>
            <a:r>
              <a:rPr lang="en-US" sz="3200" dirty="0" err="1" smtClean="0"/>
              <a:t>সৈন্য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সংখ্যা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এক</a:t>
            </a:r>
            <a:r>
              <a:rPr lang="en-US" sz="3200" dirty="0" smtClean="0"/>
              <a:t> </a:t>
            </a:r>
            <a:r>
              <a:rPr lang="en-US" sz="3200" dirty="0" err="1" smtClean="0"/>
              <a:t>লক্ষ</a:t>
            </a:r>
            <a:r>
              <a:rPr lang="en-US" sz="3200" dirty="0" smtClean="0"/>
              <a:t> </a:t>
            </a:r>
            <a:r>
              <a:rPr lang="en-US" sz="3200" dirty="0" err="1" smtClean="0"/>
              <a:t>ছিল</a:t>
            </a:r>
            <a:r>
              <a:rPr lang="en-US" sz="3200" dirty="0" smtClean="0"/>
              <a:t>। </a:t>
            </a:r>
            <a:r>
              <a:rPr lang="en-US" sz="3200" dirty="0" err="1" smtClean="0"/>
              <a:t>মুতায়</a:t>
            </a:r>
            <a:r>
              <a:rPr lang="en-US" sz="3200" dirty="0" smtClean="0"/>
              <a:t> </a:t>
            </a:r>
            <a:r>
              <a:rPr lang="en-US" sz="3200" dirty="0" err="1" smtClean="0"/>
              <a:t>তুমুল</a:t>
            </a:r>
            <a:r>
              <a:rPr lang="en-US" sz="3200" dirty="0" smtClean="0"/>
              <a:t> </a:t>
            </a:r>
            <a:r>
              <a:rPr lang="en-US" sz="3200" dirty="0" err="1" smtClean="0"/>
              <a:t>যুদ্ধ</a:t>
            </a:r>
            <a:r>
              <a:rPr lang="en-US" sz="3200" dirty="0" smtClean="0"/>
              <a:t> </a:t>
            </a:r>
            <a:r>
              <a:rPr lang="en-US" sz="3200" dirty="0" err="1" smtClean="0"/>
              <a:t>শুরু</a:t>
            </a:r>
            <a:r>
              <a:rPr lang="en-US" sz="3200" dirty="0" smtClean="0"/>
              <a:t> </a:t>
            </a:r>
            <a:r>
              <a:rPr lang="en-US" sz="3200" dirty="0" err="1" smtClean="0"/>
              <a:t>হলে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সেনাপতি</a:t>
            </a:r>
            <a:r>
              <a:rPr lang="en-US" sz="3200" dirty="0" smtClean="0"/>
              <a:t> </a:t>
            </a:r>
            <a:r>
              <a:rPr lang="en-US" sz="3200" dirty="0" err="1" smtClean="0"/>
              <a:t>যায়েদ</a:t>
            </a:r>
            <a:r>
              <a:rPr lang="en-US" sz="3200" dirty="0" smtClean="0"/>
              <a:t>, </a:t>
            </a:r>
            <a:r>
              <a:rPr lang="en-US" sz="3200" dirty="0" err="1" smtClean="0"/>
              <a:t>জাফর</a:t>
            </a:r>
            <a:r>
              <a:rPr lang="en-US" sz="3200" dirty="0" smtClean="0"/>
              <a:t> ও </a:t>
            </a:r>
            <a:r>
              <a:rPr lang="en-US" sz="3200" dirty="0" err="1" smtClean="0"/>
              <a:t>আব্দুল্লাহ</a:t>
            </a:r>
            <a:r>
              <a:rPr lang="en-US" sz="3200" dirty="0" smtClean="0"/>
              <a:t> </a:t>
            </a:r>
            <a:r>
              <a:rPr lang="en-US" sz="3200" dirty="0" err="1" smtClean="0"/>
              <a:t>শহীদ</a:t>
            </a:r>
            <a:r>
              <a:rPr lang="en-US" sz="3200" dirty="0" smtClean="0"/>
              <a:t> </a:t>
            </a:r>
            <a:r>
              <a:rPr lang="en-US" sz="3200" dirty="0" err="1" smtClean="0"/>
              <a:t>হন</a:t>
            </a:r>
            <a:r>
              <a:rPr lang="en-US" sz="3200" dirty="0" smtClean="0"/>
              <a:t>। </a:t>
            </a:r>
            <a:r>
              <a:rPr lang="en-US" sz="3200" dirty="0" err="1" smtClean="0"/>
              <a:t>অবশেষে</a:t>
            </a:r>
            <a:r>
              <a:rPr lang="en-US" sz="3200" dirty="0" smtClean="0"/>
              <a:t> </a:t>
            </a:r>
            <a:r>
              <a:rPr lang="en-US" sz="3200" dirty="0" err="1" smtClean="0"/>
              <a:t>খালিদ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বিন</a:t>
            </a:r>
            <a:r>
              <a:rPr lang="en-US" sz="3200" dirty="0" smtClean="0"/>
              <a:t> </a:t>
            </a:r>
            <a:r>
              <a:rPr lang="en-US" sz="3200" dirty="0" err="1" smtClean="0"/>
              <a:t>ওয়ালিদ</a:t>
            </a:r>
            <a:r>
              <a:rPr lang="en-US" sz="3200" dirty="0" smtClean="0"/>
              <a:t> </a:t>
            </a:r>
            <a:r>
              <a:rPr lang="en-US" sz="3200" dirty="0" err="1" smtClean="0"/>
              <a:t>বীর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বিক্রমে</a:t>
            </a:r>
            <a:r>
              <a:rPr lang="en-US" sz="3200" dirty="0" smtClean="0"/>
              <a:t> </a:t>
            </a:r>
            <a:r>
              <a:rPr lang="en-US" sz="3200" dirty="0" err="1" smtClean="0"/>
              <a:t>যুদ্ধ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</a:t>
            </a:r>
            <a:r>
              <a:rPr lang="en-US" sz="3200" dirty="0" smtClean="0"/>
              <a:t> </a:t>
            </a:r>
            <a:r>
              <a:rPr lang="en-US" sz="3200" dirty="0" err="1" smtClean="0"/>
              <a:t>রোমান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বাহিনীকে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পরাজিত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করেন</a:t>
            </a:r>
            <a:r>
              <a:rPr lang="en-US" sz="3200" dirty="0" smtClean="0"/>
              <a:t> </a:t>
            </a:r>
            <a:r>
              <a:rPr lang="en-US" sz="3200" dirty="0" err="1" smtClean="0"/>
              <a:t>এবং</a:t>
            </a:r>
            <a:r>
              <a:rPr lang="en-US" sz="3200" dirty="0" smtClean="0"/>
              <a:t> </a:t>
            </a:r>
            <a:r>
              <a:rPr lang="en-US" sz="3200" dirty="0" err="1" smtClean="0"/>
              <a:t>মুসলিম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বাহিনী</a:t>
            </a:r>
            <a:r>
              <a:rPr lang="en-US" sz="3200" dirty="0" smtClean="0"/>
              <a:t> </a:t>
            </a:r>
            <a:r>
              <a:rPr lang="en-US" sz="3200" dirty="0" err="1" smtClean="0"/>
              <a:t>জয়লাভ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করেন</a:t>
            </a:r>
            <a:r>
              <a:rPr lang="en-US" sz="3200" dirty="0" smtClean="0"/>
              <a:t>। </a:t>
            </a:r>
            <a:r>
              <a:rPr lang="en-US" sz="3200" dirty="0" err="1" smtClean="0"/>
              <a:t>এই</a:t>
            </a:r>
            <a:r>
              <a:rPr lang="en-US" sz="3200" dirty="0" smtClean="0"/>
              <a:t> </a:t>
            </a:r>
            <a:r>
              <a:rPr lang="en-US" sz="3200" dirty="0" err="1" smtClean="0"/>
              <a:t>যুদ্ধে</a:t>
            </a:r>
            <a:r>
              <a:rPr lang="en-US" sz="3200" dirty="0" smtClean="0"/>
              <a:t> </a:t>
            </a:r>
            <a:r>
              <a:rPr lang="en-US" sz="3200" dirty="0" err="1" smtClean="0"/>
              <a:t>খালিদের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বীরত্বের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জন্য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মুহাম্মদ</a:t>
            </a:r>
            <a:r>
              <a:rPr lang="en-US" sz="3200" dirty="0" smtClean="0"/>
              <a:t> (স) </a:t>
            </a:r>
            <a:r>
              <a:rPr lang="en-US" sz="3200" dirty="0" err="1" smtClean="0"/>
              <a:t>তাঁকে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সাইফুল্লাহ</a:t>
            </a:r>
            <a:r>
              <a:rPr lang="en-US" sz="3200" dirty="0" smtClean="0"/>
              <a:t> </a:t>
            </a:r>
            <a:r>
              <a:rPr lang="en-US" sz="3200" dirty="0" err="1" smtClean="0"/>
              <a:t>বা</a:t>
            </a:r>
            <a:r>
              <a:rPr lang="en-US" sz="3200" dirty="0" smtClean="0"/>
              <a:t> </a:t>
            </a:r>
            <a:r>
              <a:rPr lang="en-US" sz="3200" dirty="0" err="1" smtClean="0"/>
              <a:t>আল্লাহর</a:t>
            </a:r>
            <a:r>
              <a:rPr lang="en-US" sz="3200" dirty="0" smtClean="0"/>
              <a:t> </a:t>
            </a:r>
            <a:r>
              <a:rPr lang="en-US" sz="3200" dirty="0" err="1" smtClean="0"/>
              <a:t>তরবারী</a:t>
            </a:r>
            <a:r>
              <a:rPr lang="en-US" sz="3200" dirty="0" smtClean="0"/>
              <a:t> </a:t>
            </a:r>
            <a:r>
              <a:rPr lang="en-US" sz="3200" dirty="0" err="1" smtClean="0"/>
              <a:t>খেতাবে</a:t>
            </a:r>
            <a:r>
              <a:rPr lang="en-US" sz="3200" dirty="0" smtClean="0"/>
              <a:t> </a:t>
            </a:r>
            <a:r>
              <a:rPr lang="en-US" sz="3200" dirty="0" err="1" smtClean="0"/>
              <a:t>ভূষিত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করেন।এই</a:t>
            </a:r>
            <a:r>
              <a:rPr lang="en-US" sz="3200" dirty="0" smtClean="0"/>
              <a:t> </a:t>
            </a:r>
            <a:r>
              <a:rPr lang="en-US" sz="3200" dirty="0" err="1" smtClean="0"/>
              <a:t>যুদ্ধে</a:t>
            </a:r>
            <a:r>
              <a:rPr lang="en-US" sz="3200" dirty="0" smtClean="0"/>
              <a:t> </a:t>
            </a:r>
            <a:r>
              <a:rPr lang="en-US" sz="3200" dirty="0" err="1" smtClean="0"/>
              <a:t>রোমানদের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অসংখ্য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সৈন্য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হতাহত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 </a:t>
            </a:r>
            <a:r>
              <a:rPr lang="en-US" sz="3200" dirty="0" err="1" smtClean="0"/>
              <a:t>এবং</a:t>
            </a:r>
            <a:r>
              <a:rPr lang="en-US" sz="3200" dirty="0" smtClean="0"/>
              <a:t> ১২ </a:t>
            </a:r>
            <a:r>
              <a:rPr lang="en-US" sz="3200" dirty="0" err="1" smtClean="0"/>
              <a:t>জন</a:t>
            </a:r>
            <a:r>
              <a:rPr lang="en-US" sz="3200" dirty="0" smtClean="0"/>
              <a:t> </a:t>
            </a:r>
            <a:r>
              <a:rPr lang="en-US" sz="3200" dirty="0" err="1" smtClean="0"/>
              <a:t>মুসলিম</a:t>
            </a:r>
            <a:r>
              <a:rPr lang="en-US" sz="3200" dirty="0" smtClean="0"/>
              <a:t> </a:t>
            </a:r>
            <a:r>
              <a:rPr lang="en-US" sz="3200" dirty="0" err="1" smtClean="0"/>
              <a:t>সৈন্য</a:t>
            </a:r>
            <a:r>
              <a:rPr lang="en-US" sz="3200" dirty="0" smtClean="0"/>
              <a:t> </a:t>
            </a:r>
            <a:r>
              <a:rPr lang="en-US" sz="3200" dirty="0" err="1" smtClean="0"/>
              <a:t>শাহাদাত</a:t>
            </a:r>
            <a:r>
              <a:rPr lang="en-US" sz="3200" dirty="0" smtClean="0"/>
              <a:t> </a:t>
            </a:r>
            <a:r>
              <a:rPr lang="en-US" sz="3200" dirty="0" err="1" smtClean="0"/>
              <a:t>বরন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করেন</a:t>
            </a:r>
            <a:r>
              <a:rPr lang="en-US" sz="3200" dirty="0" smtClean="0"/>
              <a:t>।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92106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124" y="200883"/>
            <a:ext cx="8862807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মুতার</a:t>
            </a:r>
            <a:r>
              <a:rPr lang="en-US" sz="9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96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যুদ্ধের</a:t>
            </a:r>
            <a:r>
              <a:rPr lang="en-US" sz="9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96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ফলা</a:t>
            </a:r>
            <a:r>
              <a:rPr lang="en-US" sz="9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96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ফল</a:t>
            </a:r>
            <a:endParaRPr lang="en-US" sz="96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bn-BD" sz="4400" dirty="0" smtClean="0"/>
              <a:t>    </a:t>
            </a:r>
            <a:r>
              <a:rPr lang="en-US" sz="4400" dirty="0" err="1" smtClean="0"/>
              <a:t>খালিদ</a:t>
            </a:r>
            <a:r>
              <a:rPr lang="en-US" sz="4400" dirty="0" smtClean="0"/>
              <a:t> </a:t>
            </a:r>
            <a:r>
              <a:rPr lang="en-US" sz="4400" dirty="0" err="1"/>
              <a:t>বিন</a:t>
            </a:r>
            <a:r>
              <a:rPr lang="en-US" sz="4400" dirty="0"/>
              <a:t> </a:t>
            </a:r>
            <a:r>
              <a:rPr lang="en-US" sz="4400" dirty="0" err="1"/>
              <a:t>ওয়ালিদ</a:t>
            </a:r>
            <a:r>
              <a:rPr lang="en-US" sz="4400" dirty="0"/>
              <a:t> </a:t>
            </a:r>
            <a:r>
              <a:rPr lang="en-US" sz="4400" dirty="0" err="1"/>
              <a:t>বীর</a:t>
            </a:r>
            <a:r>
              <a:rPr lang="en-US" sz="4400" dirty="0"/>
              <a:t> </a:t>
            </a:r>
            <a:r>
              <a:rPr lang="en-US" sz="4400" dirty="0" err="1"/>
              <a:t>বিক্রমে</a:t>
            </a:r>
            <a:r>
              <a:rPr lang="en-US" sz="4400" dirty="0"/>
              <a:t> </a:t>
            </a:r>
            <a:r>
              <a:rPr lang="en-US" sz="4400" dirty="0" err="1"/>
              <a:t>যুদ্ধ</a:t>
            </a:r>
            <a:r>
              <a:rPr lang="en-US" sz="4400" dirty="0"/>
              <a:t> </a:t>
            </a:r>
            <a:r>
              <a:rPr lang="en-US" sz="4400" dirty="0" err="1"/>
              <a:t>করে</a:t>
            </a:r>
            <a:r>
              <a:rPr lang="en-US" sz="4400" dirty="0"/>
              <a:t> </a:t>
            </a:r>
            <a:r>
              <a:rPr lang="en-US" sz="4400" dirty="0" err="1"/>
              <a:t>রোমান</a:t>
            </a:r>
            <a:r>
              <a:rPr lang="en-US" sz="4400" dirty="0"/>
              <a:t> </a:t>
            </a:r>
            <a:r>
              <a:rPr lang="en-US" sz="4400" dirty="0" err="1"/>
              <a:t>বাহিনীকে</a:t>
            </a:r>
            <a:r>
              <a:rPr lang="en-US" sz="4400" dirty="0"/>
              <a:t> </a:t>
            </a:r>
            <a:r>
              <a:rPr lang="en-US" sz="4400" dirty="0" err="1"/>
              <a:t>পরাজিত</a:t>
            </a:r>
            <a:r>
              <a:rPr lang="en-US" sz="4400" dirty="0"/>
              <a:t> </a:t>
            </a:r>
            <a:r>
              <a:rPr lang="en-US" sz="4400" dirty="0" err="1"/>
              <a:t>করেন</a:t>
            </a:r>
            <a:r>
              <a:rPr lang="en-US" sz="4400" dirty="0"/>
              <a:t> </a:t>
            </a:r>
            <a:r>
              <a:rPr lang="en-US" sz="4400" dirty="0" err="1"/>
              <a:t>এবং</a:t>
            </a:r>
            <a:r>
              <a:rPr lang="en-US" sz="4400" dirty="0"/>
              <a:t> </a:t>
            </a:r>
            <a:r>
              <a:rPr lang="en-US" sz="4400" dirty="0" err="1"/>
              <a:t>মুসলিম</a:t>
            </a:r>
            <a:r>
              <a:rPr lang="en-US" sz="4400" dirty="0"/>
              <a:t> </a:t>
            </a:r>
            <a:r>
              <a:rPr lang="en-US" sz="4400" dirty="0" err="1"/>
              <a:t>বাহিনী</a:t>
            </a:r>
            <a:r>
              <a:rPr lang="en-US" sz="4400" dirty="0"/>
              <a:t> </a:t>
            </a:r>
            <a:r>
              <a:rPr lang="en-US" sz="4400" dirty="0" err="1"/>
              <a:t>জয়লাভ</a:t>
            </a:r>
            <a:r>
              <a:rPr lang="en-US" sz="4400" dirty="0"/>
              <a:t> </a:t>
            </a:r>
            <a:r>
              <a:rPr lang="en-US" sz="4400" dirty="0" err="1"/>
              <a:t>করেন</a:t>
            </a:r>
            <a:r>
              <a:rPr lang="en-US" sz="4400" dirty="0"/>
              <a:t>। </a:t>
            </a:r>
            <a:r>
              <a:rPr lang="en-US" sz="4400" dirty="0" err="1"/>
              <a:t>এই</a:t>
            </a:r>
            <a:r>
              <a:rPr lang="en-US" sz="4400" dirty="0"/>
              <a:t> </a:t>
            </a:r>
            <a:r>
              <a:rPr lang="en-US" sz="4400" dirty="0" err="1"/>
              <a:t>যুদ্ধে</a:t>
            </a:r>
            <a:r>
              <a:rPr lang="en-US" sz="4400" dirty="0"/>
              <a:t> </a:t>
            </a:r>
            <a:r>
              <a:rPr lang="en-US" sz="4400" dirty="0" err="1"/>
              <a:t>খালিদের</a:t>
            </a:r>
            <a:r>
              <a:rPr lang="en-US" sz="4400" dirty="0"/>
              <a:t> </a:t>
            </a:r>
            <a:r>
              <a:rPr lang="en-US" sz="4400" dirty="0" err="1"/>
              <a:t>বীরত্বের</a:t>
            </a:r>
            <a:r>
              <a:rPr lang="en-US" sz="4400" dirty="0"/>
              <a:t> </a:t>
            </a:r>
            <a:r>
              <a:rPr lang="en-US" sz="4400" dirty="0" err="1"/>
              <a:t>জন্য</a:t>
            </a:r>
            <a:r>
              <a:rPr lang="en-US" sz="4400" dirty="0"/>
              <a:t> </a:t>
            </a:r>
            <a:r>
              <a:rPr lang="en-US" sz="4400" dirty="0" err="1"/>
              <a:t>মুহাম্মদ</a:t>
            </a:r>
            <a:r>
              <a:rPr lang="en-US" sz="4400" dirty="0"/>
              <a:t> (স) </a:t>
            </a:r>
            <a:r>
              <a:rPr lang="en-US" sz="4400" dirty="0" err="1"/>
              <a:t>তাঁকে</a:t>
            </a:r>
            <a:r>
              <a:rPr lang="en-US" sz="4400" dirty="0"/>
              <a:t> </a:t>
            </a:r>
            <a:r>
              <a:rPr lang="en-US" sz="4400" dirty="0" err="1"/>
              <a:t>সাইফুল্লাহ</a:t>
            </a:r>
            <a:r>
              <a:rPr lang="en-US" sz="4400" dirty="0"/>
              <a:t> </a:t>
            </a:r>
            <a:r>
              <a:rPr lang="en-US" sz="4400" dirty="0" err="1"/>
              <a:t>বা</a:t>
            </a:r>
            <a:r>
              <a:rPr lang="en-US" sz="4400" dirty="0"/>
              <a:t> </a:t>
            </a:r>
            <a:r>
              <a:rPr lang="en-US" sz="4400" dirty="0" err="1"/>
              <a:t>আল্লাহর</a:t>
            </a:r>
            <a:r>
              <a:rPr lang="en-US" sz="4400" dirty="0"/>
              <a:t> </a:t>
            </a:r>
            <a:r>
              <a:rPr lang="en-US" sz="4400" dirty="0" err="1"/>
              <a:t>তরবারী</a:t>
            </a:r>
            <a:r>
              <a:rPr lang="en-US" sz="4400" dirty="0"/>
              <a:t> </a:t>
            </a:r>
            <a:r>
              <a:rPr lang="en-US" sz="4400" dirty="0" err="1"/>
              <a:t>খেতাবে</a:t>
            </a:r>
            <a:r>
              <a:rPr lang="en-US" sz="4400" dirty="0"/>
              <a:t> </a:t>
            </a:r>
            <a:r>
              <a:rPr lang="en-US" sz="4400" dirty="0" err="1"/>
              <a:t>ভূষিত</a:t>
            </a:r>
            <a:r>
              <a:rPr lang="en-US" sz="4400" dirty="0"/>
              <a:t> </a:t>
            </a:r>
            <a:r>
              <a:rPr lang="en-US" sz="4400" dirty="0" err="1"/>
              <a:t>করেন</a:t>
            </a:r>
            <a:r>
              <a:rPr lang="en-US" sz="4400" dirty="0" smtClean="0"/>
              <a:t>।</a:t>
            </a:r>
            <a:r>
              <a:rPr lang="bn-BD" sz="4400" dirty="0" smtClean="0"/>
              <a:t> </a:t>
            </a:r>
            <a:r>
              <a:rPr lang="en-US" sz="4400" dirty="0" err="1" smtClean="0"/>
              <a:t>এই</a:t>
            </a:r>
            <a:r>
              <a:rPr lang="en-US" sz="4400" dirty="0" smtClean="0"/>
              <a:t> </a:t>
            </a:r>
            <a:r>
              <a:rPr lang="en-US" sz="4400" dirty="0" err="1"/>
              <a:t>যুদ্ধে</a:t>
            </a:r>
            <a:r>
              <a:rPr lang="en-US" sz="4400" dirty="0"/>
              <a:t> </a:t>
            </a:r>
            <a:r>
              <a:rPr lang="en-US" sz="4400" dirty="0" err="1"/>
              <a:t>রোমানদের</a:t>
            </a:r>
            <a:r>
              <a:rPr lang="en-US" sz="4400" dirty="0"/>
              <a:t> </a:t>
            </a:r>
            <a:r>
              <a:rPr lang="en-US" sz="4400" dirty="0" err="1"/>
              <a:t>অসংখ্য</a:t>
            </a:r>
            <a:r>
              <a:rPr lang="en-US" sz="4400" dirty="0"/>
              <a:t> </a:t>
            </a:r>
            <a:r>
              <a:rPr lang="en-US" sz="4400" dirty="0" err="1"/>
              <a:t>সৈন্য</a:t>
            </a:r>
            <a:r>
              <a:rPr lang="en-US" sz="4400" dirty="0"/>
              <a:t> </a:t>
            </a:r>
            <a:r>
              <a:rPr lang="en-US" sz="4400" dirty="0" err="1"/>
              <a:t>হতাহত</a:t>
            </a:r>
            <a:r>
              <a:rPr lang="en-US" sz="4400" dirty="0"/>
              <a:t> </a:t>
            </a:r>
            <a:r>
              <a:rPr lang="en-US" sz="4400" dirty="0" err="1"/>
              <a:t>হয়</a:t>
            </a:r>
            <a:r>
              <a:rPr lang="en-US" sz="4400" dirty="0"/>
              <a:t> </a:t>
            </a:r>
            <a:r>
              <a:rPr lang="en-US" sz="4400" dirty="0" err="1"/>
              <a:t>এবং</a:t>
            </a:r>
            <a:r>
              <a:rPr lang="en-US" sz="4400" dirty="0"/>
              <a:t> ১২ </a:t>
            </a:r>
            <a:r>
              <a:rPr lang="en-US" sz="4400" dirty="0" err="1"/>
              <a:t>জন</a:t>
            </a:r>
            <a:r>
              <a:rPr lang="en-US" sz="4400" dirty="0"/>
              <a:t> </a:t>
            </a:r>
            <a:r>
              <a:rPr lang="en-US" sz="4400" dirty="0" err="1"/>
              <a:t>মুসলিম</a:t>
            </a:r>
            <a:r>
              <a:rPr lang="en-US" sz="4400" dirty="0"/>
              <a:t> </a:t>
            </a:r>
            <a:r>
              <a:rPr lang="en-US" sz="4400" dirty="0" err="1"/>
              <a:t>সৈন্য</a:t>
            </a:r>
            <a:r>
              <a:rPr lang="en-US" sz="4400" dirty="0"/>
              <a:t> </a:t>
            </a:r>
            <a:r>
              <a:rPr lang="en-US" sz="4400" dirty="0" err="1"/>
              <a:t>শাহাদাত</a:t>
            </a:r>
            <a:r>
              <a:rPr lang="en-US" sz="4400" dirty="0"/>
              <a:t> </a:t>
            </a:r>
            <a:r>
              <a:rPr lang="en-US" sz="4400" dirty="0" err="1"/>
              <a:t>বরন</a:t>
            </a:r>
            <a:r>
              <a:rPr lang="en-US" sz="4400" dirty="0"/>
              <a:t> </a:t>
            </a:r>
            <a:r>
              <a:rPr lang="en-US" sz="4400" dirty="0" err="1"/>
              <a:t>করেন</a:t>
            </a:r>
            <a:r>
              <a:rPr lang="en-US" sz="4400" dirty="0"/>
              <a:t>। </a:t>
            </a:r>
          </a:p>
          <a:p>
            <a:r>
              <a:rPr lang="en-US" sz="9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57145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376" y="1009934"/>
            <a:ext cx="8311487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solidFill>
                  <a:srgbClr val="C00000"/>
                </a:solidFill>
              </a:rPr>
              <a:t>মূল্যায়ন</a:t>
            </a:r>
            <a:r>
              <a:rPr lang="bn-BD" dirty="0" smtClean="0"/>
              <a:t> </a:t>
            </a:r>
            <a:endParaRPr lang="bn-BD" dirty="0"/>
          </a:p>
          <a:p>
            <a:r>
              <a:rPr lang="bn-BD" sz="3200" dirty="0" smtClean="0">
                <a:solidFill>
                  <a:srgbClr val="7030A0"/>
                </a:solidFill>
              </a:rPr>
              <a:t>১। মুতার যুদ্ধে কত জন মুসলিম সৈনিক শাহাদাত হন? </a:t>
            </a:r>
          </a:p>
          <a:p>
            <a:r>
              <a:rPr lang="bn-BD" sz="3200" dirty="0" smtClean="0">
                <a:solidFill>
                  <a:srgbClr val="7030A0"/>
                </a:solidFill>
              </a:rPr>
              <a:t>২। সাইফুল্লাহ উপাদী প্রাপ্ত হন কে এবং কখন? </a:t>
            </a:r>
          </a:p>
          <a:p>
            <a:r>
              <a:rPr lang="bn-BD" sz="3200" dirty="0" smtClean="0">
                <a:solidFill>
                  <a:srgbClr val="7030A0"/>
                </a:solidFill>
              </a:rPr>
              <a:t>৩। রাসুলের(দঃ) জীবনের শেষ যুদ্ধ কোনটি? 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104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8866" y="1514901"/>
            <a:ext cx="738343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solidFill>
                  <a:srgbClr val="C00000"/>
                </a:solidFill>
              </a:rPr>
              <a:t>একিক কাজ</a:t>
            </a:r>
          </a:p>
          <a:p>
            <a:endParaRPr lang="bn-BD" sz="9600" b="1" dirty="0" smtClean="0">
              <a:solidFill>
                <a:srgbClr val="C00000"/>
              </a:solidFill>
            </a:endParaRPr>
          </a:p>
          <a:p>
            <a:r>
              <a:rPr lang="bn-BD" sz="5400" b="1" dirty="0" smtClean="0">
                <a:solidFill>
                  <a:srgbClr val="7030A0"/>
                </a:solidFill>
              </a:rPr>
              <a:t>“</a:t>
            </a:r>
            <a:r>
              <a:rPr lang="bn-BD" sz="6600" b="1" dirty="0" smtClean="0">
                <a:solidFill>
                  <a:srgbClr val="7030A0"/>
                </a:solidFill>
              </a:rPr>
              <a:t>সাইফুল্লা” </a:t>
            </a:r>
          </a:p>
          <a:p>
            <a:r>
              <a:rPr lang="bn-BD" sz="6600" b="1" dirty="0" smtClean="0">
                <a:solidFill>
                  <a:srgbClr val="7030A0"/>
                </a:solidFill>
              </a:rPr>
              <a:t>শব্দের অর্থ কী </a:t>
            </a:r>
            <a:endParaRPr lang="en-US" sz="6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493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7230" y="450376"/>
            <a:ext cx="73288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b="1" dirty="0" smtClean="0">
                <a:solidFill>
                  <a:srgbClr val="C00000"/>
                </a:solidFill>
              </a:rPr>
              <a:t>জোড়ায় কাজ </a:t>
            </a:r>
          </a:p>
          <a:p>
            <a:endParaRPr lang="bn-BD" sz="8800" b="1" dirty="0" smtClean="0">
              <a:solidFill>
                <a:srgbClr val="C00000"/>
              </a:solidFill>
            </a:endParaRPr>
          </a:p>
          <a:p>
            <a:r>
              <a:rPr lang="en-US" sz="7200" b="1" dirty="0" err="1">
                <a:solidFill>
                  <a:srgbClr val="7030A0"/>
                </a:solidFill>
              </a:rPr>
              <a:t>মুতার</a:t>
            </a:r>
            <a:r>
              <a:rPr lang="en-US" sz="7200" b="1" dirty="0">
                <a:solidFill>
                  <a:srgbClr val="7030A0"/>
                </a:solidFill>
              </a:rPr>
              <a:t> </a:t>
            </a:r>
            <a:r>
              <a:rPr lang="en-US" sz="7200" b="1" dirty="0" err="1">
                <a:solidFill>
                  <a:srgbClr val="7030A0"/>
                </a:solidFill>
              </a:rPr>
              <a:t>যুদ্ধের</a:t>
            </a:r>
            <a:r>
              <a:rPr lang="en-US" sz="7200" b="1" dirty="0">
                <a:solidFill>
                  <a:srgbClr val="7030A0"/>
                </a:solidFill>
              </a:rPr>
              <a:t> </a:t>
            </a:r>
            <a:r>
              <a:rPr lang="bn-BD" sz="5400" b="1" dirty="0" smtClean="0">
                <a:solidFill>
                  <a:srgbClr val="7030A0"/>
                </a:solidFill>
              </a:rPr>
              <a:t>মূল</a:t>
            </a:r>
            <a:r>
              <a:rPr lang="bn-BD" sz="7200" b="1" dirty="0" smtClean="0">
                <a:solidFill>
                  <a:srgbClr val="7030A0"/>
                </a:solidFill>
              </a:rPr>
              <a:t> </a:t>
            </a:r>
            <a:r>
              <a:rPr lang="en-US" sz="7200" b="1" dirty="0" err="1" smtClean="0">
                <a:solidFill>
                  <a:srgbClr val="7030A0"/>
                </a:solidFill>
              </a:rPr>
              <a:t>কারন</a:t>
            </a:r>
            <a:r>
              <a:rPr lang="bn-BD" sz="7200" b="1" dirty="0" smtClean="0">
                <a:solidFill>
                  <a:srgbClr val="7030A0"/>
                </a:solidFill>
              </a:rPr>
              <a:t> </a:t>
            </a:r>
            <a:r>
              <a:rPr lang="bn-BD" sz="6000" b="1" dirty="0" smtClean="0">
                <a:solidFill>
                  <a:srgbClr val="7030A0"/>
                </a:solidFill>
              </a:rPr>
              <a:t>কি ছিল? ব্যখ্যা কর।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4082453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6288" y="682389"/>
            <a:ext cx="7083188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 smtClean="0">
                <a:solidFill>
                  <a:srgbClr val="C00000"/>
                </a:solidFill>
              </a:rPr>
              <a:t>দলীয় কাজ </a:t>
            </a:r>
          </a:p>
          <a:p>
            <a:r>
              <a:rPr lang="bn-BD" dirty="0"/>
              <a:t> </a:t>
            </a:r>
            <a:endParaRPr lang="bn-BD" dirty="0" smtClean="0"/>
          </a:p>
          <a:p>
            <a:endParaRPr lang="bn-BD" dirty="0"/>
          </a:p>
          <a:p>
            <a:r>
              <a:rPr lang="bn-BD" sz="5400" dirty="0" smtClean="0">
                <a:solidFill>
                  <a:srgbClr val="00B050"/>
                </a:solidFill>
              </a:rPr>
              <a:t>রাসুলের দূতকে কোথায় এবং কে হত্যা করে?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370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9434" y="1059642"/>
            <a:ext cx="6670737" cy="166199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1035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103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035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10350" b="1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57848" y="2558580"/>
            <a:ext cx="649568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en-US" sz="405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আ,ও,ম</a:t>
            </a:r>
            <a:r>
              <a:rPr lang="en-US" sz="405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5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ফারুক</a:t>
            </a:r>
            <a:r>
              <a:rPr lang="en-US" sz="405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5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হোসাইন</a:t>
            </a:r>
            <a:r>
              <a:rPr lang="en-US" sz="405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5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405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405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সুপার</a:t>
            </a:r>
            <a:r>
              <a:rPr lang="en-US" sz="405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5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405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405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405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5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দারোগা</a:t>
            </a:r>
            <a:r>
              <a:rPr lang="en-US" sz="405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5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হাট</a:t>
            </a:r>
            <a:r>
              <a:rPr lang="en-US" sz="405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5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স,উ,ই</a:t>
            </a:r>
            <a:r>
              <a:rPr lang="en-US" sz="405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5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405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5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মাদ্‌রাসা</a:t>
            </a:r>
            <a:r>
              <a:rPr lang="en-US" sz="405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 rtl="1"/>
            <a:r>
              <a:rPr lang="en-US" sz="405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সীতাকুন্ড,চট্টগ্রাম</a:t>
            </a:r>
            <a:r>
              <a:rPr lang="en-US" sz="405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bn-BD" sz="405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5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rtl="1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aomfaruk1177@gmail.com</a:t>
            </a:r>
            <a:endParaRPr lang="en-US" sz="2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 rtl="1"/>
            <a:r>
              <a:rPr lang="bn-IN" sz="3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মোবাইল নং- ০১</a:t>
            </a:r>
            <a:r>
              <a:rPr lang="en-US" sz="3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৮১৮৪৩৩৪</a:t>
            </a:r>
            <a:r>
              <a:rPr lang="bn-IN" sz="30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৮৬ </a:t>
            </a:r>
            <a:r>
              <a:rPr lang="en-US" sz="3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704" y="2211245"/>
            <a:ext cx="1671655" cy="178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9829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6034" y="471636"/>
            <a:ext cx="7806519" cy="638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 smtClean="0">
                <a:solidFill>
                  <a:srgbClr val="C00000"/>
                </a:solidFill>
              </a:rPr>
              <a:t>বাড়ীর কাজ</a:t>
            </a:r>
          </a:p>
          <a:p>
            <a:endParaRPr lang="bn-BD" dirty="0" smtClean="0"/>
          </a:p>
          <a:p>
            <a:endParaRPr lang="bn-BD" dirty="0"/>
          </a:p>
          <a:p>
            <a:r>
              <a:rPr lang="bn-BD" sz="6000" b="1" dirty="0" smtClean="0">
                <a:solidFill>
                  <a:srgbClr val="7030A0"/>
                </a:solidFill>
              </a:rPr>
              <a:t>হযরত খালিদ বিন ওয়য়ালিদ(রাঃ)কে তুমি কিভাবে মূল্যায়ন করবে? লিখে আনবে। </a:t>
            </a:r>
            <a:endParaRPr lang="bn-BD" sz="6000" b="1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133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44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818866"/>
            <a:ext cx="945162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11500" b="1" dirty="0" smtClean="0">
                <a:solidFill>
                  <a:srgbClr val="FFC000"/>
                </a:solidFill>
              </a:rPr>
              <a:t>আল্লাহ হাফেজ </a:t>
            </a:r>
            <a:endParaRPr lang="en-US" sz="115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69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4967" y="682389"/>
            <a:ext cx="8256896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 smtClean="0">
                <a:solidFill>
                  <a:srgbClr val="C00000"/>
                </a:solidFill>
              </a:rPr>
              <a:t>পাঠ পরিচিতি</a:t>
            </a:r>
          </a:p>
          <a:p>
            <a:pPr algn="ctr"/>
            <a:r>
              <a:rPr lang="bn-BD" sz="5400" b="1" dirty="0" smtClean="0">
                <a:solidFill>
                  <a:srgbClr val="7030A0"/>
                </a:solidFill>
              </a:rPr>
              <a:t>দাখিল নবম শ্রেণি</a:t>
            </a:r>
          </a:p>
          <a:p>
            <a:pPr algn="ctr"/>
            <a:r>
              <a:rPr lang="bn-BD" sz="5400" b="1" dirty="0" smtClean="0">
                <a:solidFill>
                  <a:srgbClr val="7030A0"/>
                </a:solidFill>
              </a:rPr>
              <a:t>ইসলামের ইতিহাস</a:t>
            </a:r>
          </a:p>
          <a:p>
            <a:pPr algn="ctr"/>
            <a:r>
              <a:rPr lang="bn-BD" sz="8800" b="1" dirty="0" smtClean="0">
                <a:solidFill>
                  <a:srgbClr val="00B050"/>
                </a:solidFill>
              </a:rPr>
              <a:t>মুতার যুদ্ধ </a:t>
            </a:r>
            <a:endParaRPr lang="en-US" sz="8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821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838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21253" cy="663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200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36" y="152897"/>
            <a:ext cx="8905752" cy="670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386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917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8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657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549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413</Words>
  <Application>Microsoft Office PowerPoint</Application>
  <PresentationFormat>On-screen Show (4:3)</PresentationFormat>
  <Paragraphs>47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 H Liton</dc:creator>
  <cp:lastModifiedBy>D H Liton</cp:lastModifiedBy>
  <cp:revision>8</cp:revision>
  <dcterms:created xsi:type="dcterms:W3CDTF">2020-03-30T13:51:01Z</dcterms:created>
  <dcterms:modified xsi:type="dcterms:W3CDTF">2020-04-02T10:23:05Z</dcterms:modified>
</cp:coreProperties>
</file>