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58" r:id="rId4"/>
    <p:sldId id="259" r:id="rId5"/>
    <p:sldId id="288" r:id="rId6"/>
    <p:sldId id="260" r:id="rId7"/>
    <p:sldId id="261" r:id="rId8"/>
    <p:sldId id="262" r:id="rId9"/>
    <p:sldId id="263" r:id="rId10"/>
    <p:sldId id="265" r:id="rId11"/>
    <p:sldId id="286" r:id="rId12"/>
    <p:sldId id="266" r:id="rId13"/>
    <p:sldId id="267" r:id="rId14"/>
    <p:sldId id="268" r:id="rId15"/>
    <p:sldId id="269" r:id="rId16"/>
    <p:sldId id="270" r:id="rId17"/>
    <p:sldId id="271" r:id="rId18"/>
    <p:sldId id="264" r:id="rId19"/>
    <p:sldId id="272" r:id="rId20"/>
    <p:sldId id="283" r:id="rId21"/>
    <p:sldId id="284" r:id="rId22"/>
    <p:sldId id="285" r:id="rId23"/>
    <p:sldId id="273" r:id="rId24"/>
    <p:sldId id="282" r:id="rId25"/>
    <p:sldId id="279" r:id="rId26"/>
    <p:sldId id="274" r:id="rId27"/>
    <p:sldId id="275" r:id="rId28"/>
    <p:sldId id="277" r:id="rId29"/>
    <p:sldId id="280" r:id="rId30"/>
    <p:sldId id="28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2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2CE3DB-6E64-4171-8EF3-E353C2F3DF24}" type="datetimeFigureOut">
              <a:rPr lang="en-US" smtClean="0"/>
              <a:t>26-Mar-2020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EC530-DF95-4ED1-A0EB-28FBF9D8F0E5}" type="slidenum">
              <a:rPr lang="en-US" smtClean="0"/>
              <a:t>‹#›</a:t>
            </a:fld>
            <a:endParaRPr lang="en-US"/>
          </a:p>
        </p:txBody>
      </p:sp>
    </p:spTree>
    <p:extLst>
      <p:ext uri="{BB962C8B-B14F-4D97-AF65-F5344CB8AC3E}">
        <p14:creationId xmlns:p14="http://schemas.microsoft.com/office/powerpoint/2010/main" val="241118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EC530-DF95-4ED1-A0EB-28FBF9D8F0E5}" type="slidenum">
              <a:rPr lang="en-US" smtClean="0"/>
              <a:t>11</a:t>
            </a:fld>
            <a:endParaRPr lang="en-US"/>
          </a:p>
        </p:txBody>
      </p:sp>
    </p:spTree>
    <p:extLst>
      <p:ext uri="{BB962C8B-B14F-4D97-AF65-F5344CB8AC3E}">
        <p14:creationId xmlns:p14="http://schemas.microsoft.com/office/powerpoint/2010/main" val="1310390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EC530-DF95-4ED1-A0EB-28FBF9D8F0E5}" type="slidenum">
              <a:rPr lang="en-US" smtClean="0"/>
              <a:t>14</a:t>
            </a:fld>
            <a:endParaRPr lang="en-US"/>
          </a:p>
        </p:txBody>
      </p:sp>
    </p:spTree>
    <p:extLst>
      <p:ext uri="{BB962C8B-B14F-4D97-AF65-F5344CB8AC3E}">
        <p14:creationId xmlns:p14="http://schemas.microsoft.com/office/powerpoint/2010/main" val="63935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EC530-DF95-4ED1-A0EB-28FBF9D8F0E5}" type="slidenum">
              <a:rPr lang="en-US" smtClean="0"/>
              <a:t>20</a:t>
            </a:fld>
            <a:endParaRPr lang="en-US"/>
          </a:p>
        </p:txBody>
      </p:sp>
    </p:spTree>
    <p:extLst>
      <p:ext uri="{BB962C8B-B14F-4D97-AF65-F5344CB8AC3E}">
        <p14:creationId xmlns:p14="http://schemas.microsoft.com/office/powerpoint/2010/main" val="3973557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EC530-DF95-4ED1-A0EB-28FBF9D8F0E5}" type="slidenum">
              <a:rPr lang="en-US" smtClean="0"/>
              <a:t>24</a:t>
            </a:fld>
            <a:endParaRPr lang="en-US"/>
          </a:p>
        </p:txBody>
      </p:sp>
    </p:spTree>
    <p:extLst>
      <p:ext uri="{BB962C8B-B14F-4D97-AF65-F5344CB8AC3E}">
        <p14:creationId xmlns:p14="http://schemas.microsoft.com/office/powerpoint/2010/main" val="3784476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800" dirty="0" smtClean="0">
                <a:latin typeface="NikoshBAN" pitchFamily="2" charset="0"/>
                <a:cs typeface="NikoshBAN" pitchFamily="2" charset="0"/>
              </a:rPr>
              <a:t>(ক)</a:t>
            </a:r>
            <a:r>
              <a:rPr lang="en-US" sz="2800" baseline="0" dirty="0" smtClean="0">
                <a:latin typeface="NikoshBAN" pitchFamily="2" charset="0"/>
                <a:cs typeface="NikoshBAN" pitchFamily="2" charset="0"/>
              </a:rPr>
              <a:t> ১৭ </a:t>
            </a:r>
            <a:r>
              <a:rPr lang="en-US" sz="2800" baseline="0" dirty="0" err="1" smtClean="0">
                <a:latin typeface="NikoshBAN" pitchFamily="2" charset="0"/>
                <a:cs typeface="NikoshBAN" pitchFamily="2" charset="0"/>
              </a:rPr>
              <a:t>বার</a:t>
            </a:r>
            <a:r>
              <a:rPr lang="en-US" sz="2800" baseline="0" dirty="0" smtClean="0">
                <a:latin typeface="NikoshBAN" pitchFamily="2" charset="0"/>
                <a:cs typeface="NikoshBAN" pitchFamily="2" charset="0"/>
              </a:rPr>
              <a:t> (খ) ১০০০ </a:t>
            </a:r>
            <a:r>
              <a:rPr lang="en-US" sz="2800" baseline="0" dirty="0" err="1" smtClean="0">
                <a:latin typeface="NikoshBAN" pitchFamily="2" charset="0"/>
                <a:cs typeface="NikoshBAN" pitchFamily="2" charset="0"/>
              </a:rPr>
              <a:t>খ্রিঃ</a:t>
            </a:r>
            <a:r>
              <a:rPr lang="en-US" sz="2800" baseline="0" dirty="0" smtClean="0">
                <a:latin typeface="NikoshBAN" pitchFamily="2" charset="0"/>
                <a:cs typeface="NikoshBAN" pitchFamily="2" charset="0"/>
              </a:rPr>
              <a:t> (গ) </a:t>
            </a:r>
            <a:r>
              <a:rPr lang="en-US" sz="2800" baseline="0" dirty="0" err="1" smtClean="0">
                <a:latin typeface="NikoshBAN" pitchFamily="2" charset="0"/>
                <a:cs typeface="NikoshBAN" pitchFamily="2" charset="0"/>
              </a:rPr>
              <a:t>পাঞ্জাব</a:t>
            </a:r>
            <a:r>
              <a:rPr lang="en-US" sz="2800" baseline="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D3CCB25F-27AC-4341-998E-B8BB92F50D41}" type="slidenum">
              <a:rPr lang="en-US" smtClean="0"/>
              <a:pPr/>
              <a:t>25</a:t>
            </a:fld>
            <a:endParaRPr lang="en-US"/>
          </a:p>
        </p:txBody>
      </p:sp>
    </p:spTree>
    <p:extLst>
      <p:ext uri="{BB962C8B-B14F-4D97-AF65-F5344CB8AC3E}">
        <p14:creationId xmlns:p14="http://schemas.microsoft.com/office/powerpoint/2010/main" val="1520187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EC530-DF95-4ED1-A0EB-28FBF9D8F0E5}" type="slidenum">
              <a:rPr lang="en-US" smtClean="0"/>
              <a:t>30</a:t>
            </a:fld>
            <a:endParaRPr lang="en-US"/>
          </a:p>
        </p:txBody>
      </p:sp>
    </p:spTree>
    <p:extLst>
      <p:ext uri="{BB962C8B-B14F-4D97-AF65-F5344CB8AC3E}">
        <p14:creationId xmlns:p14="http://schemas.microsoft.com/office/powerpoint/2010/main" val="1377319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B50D5E2-74E7-44BA-B528-4BFA83BC36CD}" type="datetimeFigureOut">
              <a:rPr lang="en-US" smtClean="0"/>
              <a:t>26-Mar-2020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22844-A6A0-4F4E-8720-40D345D4BCD4}" type="slidenum">
              <a:rPr lang="en-US" smtClean="0"/>
              <a:t>‹#›</a:t>
            </a:fld>
            <a:endParaRPr lang="en-US"/>
          </a:p>
        </p:txBody>
      </p:sp>
    </p:spTree>
    <p:extLst>
      <p:ext uri="{BB962C8B-B14F-4D97-AF65-F5344CB8AC3E}">
        <p14:creationId xmlns:p14="http://schemas.microsoft.com/office/powerpoint/2010/main" val="325492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50D5E2-74E7-44BA-B528-4BFA83BC36CD}" type="datetimeFigureOut">
              <a:rPr lang="en-US" smtClean="0"/>
              <a:t>26-Mar-2020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22844-A6A0-4F4E-8720-40D345D4BCD4}" type="slidenum">
              <a:rPr lang="en-US" smtClean="0"/>
              <a:t>‹#›</a:t>
            </a:fld>
            <a:endParaRPr lang="en-US"/>
          </a:p>
        </p:txBody>
      </p:sp>
    </p:spTree>
    <p:extLst>
      <p:ext uri="{BB962C8B-B14F-4D97-AF65-F5344CB8AC3E}">
        <p14:creationId xmlns:p14="http://schemas.microsoft.com/office/powerpoint/2010/main" val="3305213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50D5E2-74E7-44BA-B528-4BFA83BC36CD}" type="datetimeFigureOut">
              <a:rPr lang="en-US" smtClean="0"/>
              <a:t>26-Mar-2020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22844-A6A0-4F4E-8720-40D345D4BCD4}" type="slidenum">
              <a:rPr lang="en-US" smtClean="0"/>
              <a:t>‹#›</a:t>
            </a:fld>
            <a:endParaRPr lang="en-US"/>
          </a:p>
        </p:txBody>
      </p:sp>
    </p:spTree>
    <p:extLst>
      <p:ext uri="{BB962C8B-B14F-4D97-AF65-F5344CB8AC3E}">
        <p14:creationId xmlns:p14="http://schemas.microsoft.com/office/powerpoint/2010/main" val="2218163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B50D5E2-74E7-44BA-B528-4BFA83BC36CD}" type="datetimeFigureOut">
              <a:rPr lang="en-US" smtClean="0"/>
              <a:t>26-Mar-2020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22844-A6A0-4F4E-8720-40D345D4BCD4}" type="slidenum">
              <a:rPr lang="en-US" smtClean="0"/>
              <a:t>‹#›</a:t>
            </a:fld>
            <a:endParaRPr lang="en-US"/>
          </a:p>
        </p:txBody>
      </p:sp>
    </p:spTree>
    <p:extLst>
      <p:ext uri="{BB962C8B-B14F-4D97-AF65-F5344CB8AC3E}">
        <p14:creationId xmlns:p14="http://schemas.microsoft.com/office/powerpoint/2010/main" val="79659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50D5E2-74E7-44BA-B528-4BFA83BC36CD}" type="datetimeFigureOut">
              <a:rPr lang="en-US" smtClean="0"/>
              <a:t>26-Mar-2020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22844-A6A0-4F4E-8720-40D345D4BCD4}" type="slidenum">
              <a:rPr lang="en-US" smtClean="0"/>
              <a:t>‹#›</a:t>
            </a:fld>
            <a:endParaRPr lang="en-US"/>
          </a:p>
        </p:txBody>
      </p:sp>
    </p:spTree>
    <p:extLst>
      <p:ext uri="{BB962C8B-B14F-4D97-AF65-F5344CB8AC3E}">
        <p14:creationId xmlns:p14="http://schemas.microsoft.com/office/powerpoint/2010/main" val="173455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B50D5E2-74E7-44BA-B528-4BFA83BC36CD}" type="datetimeFigureOut">
              <a:rPr lang="en-US" smtClean="0"/>
              <a:t>26-Mar-2020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22844-A6A0-4F4E-8720-40D345D4BCD4}" type="slidenum">
              <a:rPr lang="en-US" smtClean="0"/>
              <a:t>‹#›</a:t>
            </a:fld>
            <a:endParaRPr lang="en-US"/>
          </a:p>
        </p:txBody>
      </p:sp>
    </p:spTree>
    <p:extLst>
      <p:ext uri="{BB962C8B-B14F-4D97-AF65-F5344CB8AC3E}">
        <p14:creationId xmlns:p14="http://schemas.microsoft.com/office/powerpoint/2010/main" val="121691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B50D5E2-74E7-44BA-B528-4BFA83BC36CD}" type="datetimeFigureOut">
              <a:rPr lang="en-US" smtClean="0"/>
              <a:t>26-Mar-2020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22844-A6A0-4F4E-8720-40D345D4BCD4}" type="slidenum">
              <a:rPr lang="en-US" smtClean="0"/>
              <a:t>‹#›</a:t>
            </a:fld>
            <a:endParaRPr lang="en-US"/>
          </a:p>
        </p:txBody>
      </p:sp>
    </p:spTree>
    <p:extLst>
      <p:ext uri="{BB962C8B-B14F-4D97-AF65-F5344CB8AC3E}">
        <p14:creationId xmlns:p14="http://schemas.microsoft.com/office/powerpoint/2010/main" val="388451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B50D5E2-74E7-44BA-B528-4BFA83BC36CD}" type="datetimeFigureOut">
              <a:rPr lang="en-US" smtClean="0"/>
              <a:t>26-Mar-2020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22844-A6A0-4F4E-8720-40D345D4BCD4}" type="slidenum">
              <a:rPr lang="en-US" smtClean="0"/>
              <a:t>‹#›</a:t>
            </a:fld>
            <a:endParaRPr lang="en-US"/>
          </a:p>
        </p:txBody>
      </p:sp>
    </p:spTree>
    <p:extLst>
      <p:ext uri="{BB962C8B-B14F-4D97-AF65-F5344CB8AC3E}">
        <p14:creationId xmlns:p14="http://schemas.microsoft.com/office/powerpoint/2010/main" val="272787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50D5E2-74E7-44BA-B528-4BFA83BC36CD}" type="datetimeFigureOut">
              <a:rPr lang="en-US" smtClean="0"/>
              <a:t>26-Mar-2020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22844-A6A0-4F4E-8720-40D345D4BCD4}" type="slidenum">
              <a:rPr lang="en-US" smtClean="0"/>
              <a:t>‹#›</a:t>
            </a:fld>
            <a:endParaRPr lang="en-US"/>
          </a:p>
        </p:txBody>
      </p:sp>
    </p:spTree>
    <p:extLst>
      <p:ext uri="{BB962C8B-B14F-4D97-AF65-F5344CB8AC3E}">
        <p14:creationId xmlns:p14="http://schemas.microsoft.com/office/powerpoint/2010/main" val="123966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0D5E2-74E7-44BA-B528-4BFA83BC36CD}" type="datetimeFigureOut">
              <a:rPr lang="en-US" smtClean="0"/>
              <a:t>26-Mar-2020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22844-A6A0-4F4E-8720-40D345D4BCD4}" type="slidenum">
              <a:rPr lang="en-US" smtClean="0"/>
              <a:t>‹#›</a:t>
            </a:fld>
            <a:endParaRPr lang="en-US"/>
          </a:p>
        </p:txBody>
      </p:sp>
    </p:spTree>
    <p:extLst>
      <p:ext uri="{BB962C8B-B14F-4D97-AF65-F5344CB8AC3E}">
        <p14:creationId xmlns:p14="http://schemas.microsoft.com/office/powerpoint/2010/main" val="431822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50D5E2-74E7-44BA-B528-4BFA83BC36CD}" type="datetimeFigureOut">
              <a:rPr lang="en-US" smtClean="0"/>
              <a:t>26-Mar-2020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22844-A6A0-4F4E-8720-40D345D4BCD4}" type="slidenum">
              <a:rPr lang="en-US" smtClean="0"/>
              <a:t>‹#›</a:t>
            </a:fld>
            <a:endParaRPr lang="en-US"/>
          </a:p>
        </p:txBody>
      </p:sp>
    </p:spTree>
    <p:extLst>
      <p:ext uri="{BB962C8B-B14F-4D97-AF65-F5344CB8AC3E}">
        <p14:creationId xmlns:p14="http://schemas.microsoft.com/office/powerpoint/2010/main" val="378439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50D5E2-74E7-44BA-B528-4BFA83BC36CD}" type="datetimeFigureOut">
              <a:rPr lang="en-US" smtClean="0"/>
              <a:t>26-Mar-2020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22844-A6A0-4F4E-8720-40D345D4BCD4}" type="slidenum">
              <a:rPr lang="en-US" smtClean="0"/>
              <a:t>‹#›</a:t>
            </a:fld>
            <a:endParaRPr lang="en-US"/>
          </a:p>
        </p:txBody>
      </p:sp>
    </p:spTree>
    <p:extLst>
      <p:ext uri="{BB962C8B-B14F-4D97-AF65-F5344CB8AC3E}">
        <p14:creationId xmlns:p14="http://schemas.microsoft.com/office/powerpoint/2010/main" val="17238951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audio" Target="../media/audio1.wav"/></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5.wav"/></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audio" Target="../media/audio6.wav"/><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86" y="146958"/>
            <a:ext cx="11930741" cy="6711042"/>
          </a:xfrm>
          <a:prstGeom prst="rect">
            <a:avLst/>
          </a:prstGeom>
        </p:spPr>
      </p:pic>
      <p:sp>
        <p:nvSpPr>
          <p:cNvPr id="6" name="Cube 5"/>
          <p:cNvSpPr/>
          <p:nvPr/>
        </p:nvSpPr>
        <p:spPr>
          <a:xfrm>
            <a:off x="87086" y="-48768"/>
            <a:ext cx="11974285" cy="1584960"/>
          </a:xfrm>
          <a:prstGeom prst="cube">
            <a:avLst>
              <a:gd name="adj" fmla="val 15256"/>
            </a:avLst>
          </a:prstGeom>
          <a:solidFill>
            <a:schemeClr val="bg1"/>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8000" b="1" dirty="0" smtClean="0">
                <a:solidFill>
                  <a:schemeClr val="tx1"/>
                </a:solidFill>
              </a:rPr>
              <a:t>أَلسلام عليكم</a:t>
            </a:r>
            <a:endParaRPr lang="en-US" sz="8000" b="1" dirty="0">
              <a:solidFill>
                <a:schemeClr val="tx1"/>
              </a:solidFill>
            </a:endParaRPr>
          </a:p>
        </p:txBody>
      </p:sp>
    </p:spTree>
    <p:extLst>
      <p:ext uri="{BB962C8B-B14F-4D97-AF65-F5344CB8AC3E}">
        <p14:creationId xmlns:p14="http://schemas.microsoft.com/office/powerpoint/2010/main" val="1862455334"/>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my\Desktop\280px-KhyberPassPakistan.jpg"/>
          <p:cNvPicPr>
            <a:picLocks noChangeAspect="1" noChangeArrowheads="1"/>
          </p:cNvPicPr>
          <p:nvPr/>
        </p:nvPicPr>
        <p:blipFill>
          <a:blip r:embed="rId2"/>
          <a:srcRect/>
          <a:stretch>
            <a:fillRect/>
          </a:stretch>
        </p:blipFill>
        <p:spPr bwMode="auto">
          <a:xfrm>
            <a:off x="105202" y="0"/>
            <a:ext cx="5827513" cy="5050971"/>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379" t="10235" r="4047" b="3850"/>
          <a:stretch/>
        </p:blipFill>
        <p:spPr>
          <a:xfrm>
            <a:off x="6117770" y="152399"/>
            <a:ext cx="5932715" cy="5050971"/>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4064392" y="5563979"/>
            <a:ext cx="4495799" cy="830997"/>
          </a:xfrm>
          <a:prstGeom prst="rect">
            <a:avLst/>
          </a:prstGeom>
          <a:ln w="76200">
            <a:solidFill>
              <a:srgbClr val="7030A0"/>
            </a:solidFill>
          </a:ln>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wrap="square">
            <a:spAutoFit/>
          </a:bodyPr>
          <a:lstStyle/>
          <a:p>
            <a:r>
              <a:rPr lang="en-US" sz="4800" b="1" dirty="0" smtClean="0">
                <a:solidFill>
                  <a:schemeClr val="bg1"/>
                </a:solidFill>
                <a:latin typeface="NikoshBAN" panose="02000000000000000000" pitchFamily="2" charset="0"/>
                <a:cs typeface="NikoshBAN" panose="02000000000000000000" pitchFamily="2" charset="0"/>
              </a:rPr>
              <a:t>     </a:t>
            </a:r>
            <a:r>
              <a:rPr lang="en-US" sz="4800" b="1" dirty="0" err="1" smtClean="0">
                <a:solidFill>
                  <a:schemeClr val="bg1"/>
                </a:solidFill>
                <a:latin typeface="NikoshBAN" panose="02000000000000000000" pitchFamily="2" charset="0"/>
                <a:cs typeface="NikoshBAN" panose="02000000000000000000" pitchFamily="2" charset="0"/>
              </a:rPr>
              <a:t>খায়বার</a:t>
            </a:r>
            <a:r>
              <a:rPr lang="bn-IN" sz="4800" b="1" dirty="0" smtClean="0">
                <a:solidFill>
                  <a:schemeClr val="bg1"/>
                </a:solidFill>
                <a:latin typeface="NikoshBAN" panose="02000000000000000000" pitchFamily="2" charset="0"/>
                <a:cs typeface="NikoshBAN" panose="02000000000000000000" pitchFamily="2" charset="0"/>
              </a:rPr>
              <a:t> </a:t>
            </a:r>
            <a:r>
              <a:rPr lang="bn-IN" sz="4800" b="1" dirty="0">
                <a:solidFill>
                  <a:schemeClr val="bg1"/>
                </a:solidFill>
                <a:latin typeface="NikoshBAN" panose="02000000000000000000" pitchFamily="2" charset="0"/>
                <a:cs typeface="NikoshBAN" panose="02000000000000000000" pitchFamily="2" charset="0"/>
              </a:rPr>
              <a:t>গিরিপথ </a:t>
            </a:r>
            <a:r>
              <a:rPr lang="en-US" sz="4800" b="1" dirty="0">
                <a:solidFill>
                  <a:schemeClr val="bg1"/>
                </a:solidFill>
                <a:latin typeface="NikoshBAN" panose="02000000000000000000" pitchFamily="2" charset="0"/>
                <a:cs typeface="NikoshBAN" panose="02000000000000000000" pitchFamily="2" charset="0"/>
              </a:rPr>
              <a:t> </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 calcmode="lin" valueType="num">
                                      <p:cBhvr>
                                        <p:cTn id="15" dur="500" decel="50000" fill="hold">
                                          <p:stCondLst>
                                            <p:cond delay="0"/>
                                          </p:stCondLst>
                                        </p:cTn>
                                        <p:tgtEl>
                                          <p:spTgt spid="6">
                                            <p:bg/>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6">
                                            <p:bg/>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6">
                                            <p:bg/>
                                          </p:spTgt>
                                        </p:tgtEl>
                                        <p:attrNameLst>
                                          <p:attrName>ppt_w</p:attrName>
                                        </p:attrNameLst>
                                      </p:cBhvr>
                                      <p:tavLst>
                                        <p:tav tm="0">
                                          <p:val>
                                            <p:strVal val="#ppt_w*.05"/>
                                          </p:val>
                                        </p:tav>
                                        <p:tav tm="100000">
                                          <p:val>
                                            <p:strVal val="#ppt_w"/>
                                          </p:val>
                                        </p:tav>
                                      </p:tavLst>
                                    </p:anim>
                                    <p:anim calcmode="lin" valueType="num">
                                      <p:cBhvr>
                                        <p:cTn id="18" dur="1000" fill="hold"/>
                                        <p:tgtEl>
                                          <p:spTgt spid="6">
                                            <p:bg/>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6">
                                            <p:bg/>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6">
                                            <p:bg/>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6">
                                            <p:bg/>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 calcmode="lin" valueType="num">
                                      <p:cBhvr>
                                        <p:cTn id="27" dur="500" decel="50000" fill="hold">
                                          <p:stCondLst>
                                            <p:cond delay="0"/>
                                          </p:stCondLst>
                                        </p:cTn>
                                        <p:tgtEl>
                                          <p:spTgt spid="6">
                                            <p:txEl>
                                              <p:pRg st="0" end="0"/>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6">
                                            <p:txEl>
                                              <p:pRg st="0" end="0"/>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6">
                                            <p:txEl>
                                              <p:pRg st="0" end="0"/>
                                            </p:txEl>
                                          </p:spTgt>
                                        </p:tgtEl>
                                        <p:attrNameLst>
                                          <p:attrName>ppt_w</p:attrName>
                                        </p:attrNameLst>
                                      </p:cBhvr>
                                      <p:tavLst>
                                        <p:tav tm="0">
                                          <p:val>
                                            <p:strVal val="#ppt_w*.05"/>
                                          </p:val>
                                        </p:tav>
                                        <p:tav tm="100000">
                                          <p:val>
                                            <p:strVal val="#ppt_w"/>
                                          </p:val>
                                        </p:tav>
                                      </p:tavLst>
                                    </p:anim>
                                    <p:anim calcmode="lin" valueType="num">
                                      <p:cBhvr>
                                        <p:cTn id="30" dur="1000" fill="hold"/>
                                        <p:tgtEl>
                                          <p:spTgt spid="6">
                                            <p:txEl>
                                              <p:pRg st="0" end="0"/>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6">
                                            <p:txEl>
                                              <p:pRg st="0" end="0"/>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6">
                                            <p:txEl>
                                              <p:pRg st="0" end="0"/>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6">
                                            <p:txEl>
                                              <p:pRg st="0" end="0"/>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my\Desktop\images.jpg"/>
          <p:cNvPicPr>
            <a:picLocks noChangeAspect="1" noChangeArrowheads="1"/>
          </p:cNvPicPr>
          <p:nvPr/>
        </p:nvPicPr>
        <p:blipFill>
          <a:blip r:embed="rId3"/>
          <a:srcRect/>
          <a:stretch>
            <a:fillRect/>
          </a:stretch>
        </p:blipFill>
        <p:spPr bwMode="auto">
          <a:xfrm>
            <a:off x="1121664" y="1169846"/>
            <a:ext cx="9912096" cy="5688153"/>
          </a:xfrm>
          <a:prstGeom prst="rect">
            <a:avLst/>
          </a:prstGeom>
          <a:noFill/>
        </p:spPr>
      </p:pic>
      <p:sp>
        <p:nvSpPr>
          <p:cNvPr id="5" name="TextBox 4"/>
          <p:cNvSpPr txBox="1"/>
          <p:nvPr/>
        </p:nvSpPr>
        <p:spPr>
          <a:xfrm>
            <a:off x="3185774" y="0"/>
            <a:ext cx="5046574" cy="1477328"/>
          </a:xfrm>
          <a:prstGeom prst="rect">
            <a:avLst/>
          </a:prstGeom>
          <a:noFill/>
        </p:spPr>
        <p:txBody>
          <a:bodyPr wrap="none" rtlCol="0">
            <a:spAutoFit/>
          </a:bodyPr>
          <a:lstStyle/>
          <a:p>
            <a:r>
              <a:rPr lang="en-US" sz="7200" b="1" dirty="0" err="1">
                <a:latin typeface="NikoshBAN" panose="02000000000000000000" pitchFamily="2" charset="0"/>
                <a:cs typeface="NikoshBAN" panose="02000000000000000000" pitchFamily="2" charset="0"/>
              </a:rPr>
              <a:t>মানচিত্র</a:t>
            </a:r>
            <a:r>
              <a:rPr lang="en-US" sz="7200" b="1" dirty="0">
                <a:latin typeface="NikoshBAN" panose="02000000000000000000" pitchFamily="2" charset="0"/>
                <a:cs typeface="NikoshBAN" panose="02000000000000000000" pitchFamily="2" charset="0"/>
              </a:rPr>
              <a:t> </a:t>
            </a:r>
            <a:r>
              <a:rPr lang="en-US" sz="7200" b="1" dirty="0" err="1">
                <a:latin typeface="NikoshBAN" panose="02000000000000000000" pitchFamily="2" charset="0"/>
                <a:cs typeface="NikoshBAN" panose="02000000000000000000" pitchFamily="2" charset="0"/>
              </a:rPr>
              <a:t>টা</a:t>
            </a:r>
            <a:r>
              <a:rPr lang="en-US" sz="7200" b="1" dirty="0">
                <a:latin typeface="NikoshBAN" panose="02000000000000000000" pitchFamily="2" charset="0"/>
                <a:cs typeface="NikoshBAN" panose="02000000000000000000" pitchFamily="2" charset="0"/>
              </a:rPr>
              <a:t> </a:t>
            </a:r>
            <a:r>
              <a:rPr lang="en-US" sz="7200" b="1" dirty="0" err="1" smtClean="0">
                <a:latin typeface="NikoshBAN" panose="02000000000000000000" pitchFamily="2" charset="0"/>
                <a:cs typeface="NikoshBAN" panose="02000000000000000000" pitchFamily="2" charset="0"/>
              </a:rPr>
              <a:t>দেখো</a:t>
            </a:r>
            <a:endParaRPr lang="en-US" b="1" dirty="0">
              <a:latin typeface="NikoshBAN" panose="02000000000000000000" pitchFamily="2" charset="0"/>
              <a:cs typeface="NikoshBAN" panose="02000000000000000000" pitchFamily="2" charset="0"/>
            </a:endParaRPr>
          </a:p>
          <a:p>
            <a:endParaRPr lang="en-US" dirty="0"/>
          </a:p>
        </p:txBody>
      </p:sp>
    </p:spTree>
    <p:extLst>
      <p:ext uri="{BB962C8B-B14F-4D97-AF65-F5344CB8AC3E}">
        <p14:creationId xmlns:p14="http://schemas.microsoft.com/office/powerpoint/2010/main" val="285268214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606" y="134139"/>
            <a:ext cx="6075274" cy="4927718"/>
          </a:xfrm>
          <a:prstGeom prst="rect">
            <a:avLst/>
          </a:prstGeom>
          <a:ln w="57150">
            <a:solidFill>
              <a:schemeClr val="accent2">
                <a:lumMod val="75000"/>
              </a:schemeClr>
            </a:solidFill>
          </a:ln>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2160"/>
          <a:stretch/>
        </p:blipFill>
        <p:spPr>
          <a:xfrm>
            <a:off x="6738425" y="134140"/>
            <a:ext cx="5312899" cy="4927718"/>
          </a:xfrm>
          <a:prstGeom prst="rect">
            <a:avLst/>
          </a:prstGeom>
          <a:ln w="57150">
            <a:solidFill>
              <a:schemeClr val="accent2">
                <a:lumMod val="75000"/>
              </a:schemeClr>
            </a:solidFill>
          </a:ln>
        </p:spPr>
      </p:pic>
      <p:sp>
        <p:nvSpPr>
          <p:cNvPr id="5" name="TextBox 4"/>
          <p:cNvSpPr txBox="1"/>
          <p:nvPr/>
        </p:nvSpPr>
        <p:spPr>
          <a:xfrm>
            <a:off x="4223196" y="5426079"/>
            <a:ext cx="3233518" cy="1015663"/>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4800" b="1" dirty="0" smtClean="0">
                <a:solidFill>
                  <a:schemeClr val="bg1"/>
                </a:solidFill>
                <a:latin typeface="NikoshBAN" panose="02000000000000000000" pitchFamily="2" charset="0"/>
                <a:cs typeface="NikoshBAN" panose="02000000000000000000" pitchFamily="2" charset="0"/>
              </a:rPr>
              <a:t>     </a:t>
            </a:r>
            <a:r>
              <a:rPr lang="bn-IN" sz="4800" b="1" dirty="0" smtClean="0">
                <a:solidFill>
                  <a:schemeClr val="bg1"/>
                </a:solidFill>
                <a:latin typeface="NikoshBAN" panose="02000000000000000000" pitchFamily="2" charset="0"/>
                <a:cs typeface="NikoshBAN" panose="02000000000000000000" pitchFamily="2" charset="0"/>
              </a:rPr>
              <a:t>পাঞ্জাব</a:t>
            </a:r>
            <a:r>
              <a:rPr lang="bn-IN" sz="6000" b="1" dirty="0" smtClean="0">
                <a:solidFill>
                  <a:schemeClr val="bg1"/>
                </a:solidFill>
                <a:latin typeface="NikoshBAN" panose="02000000000000000000" pitchFamily="2" charset="0"/>
                <a:cs typeface="NikoshBAN" panose="02000000000000000000" pitchFamily="2" charset="0"/>
              </a:rPr>
              <a:t> </a:t>
            </a:r>
            <a:endParaRPr lang="en-US" sz="6000" b="1" dirty="0">
              <a:solidFill>
                <a:schemeClr val="bg1"/>
              </a:solidFill>
              <a:latin typeface="NikoshBAN" panose="02000000000000000000" pitchFamily="2" charset="0"/>
              <a:cs typeface="NikoshBAN" panose="02000000000000000000" pitchFamily="2" charset="0"/>
            </a:endParaRPr>
          </a:p>
        </p:txBody>
      </p:sp>
      <p:sp>
        <p:nvSpPr>
          <p:cNvPr id="7" name="TextBox 6"/>
          <p:cNvSpPr txBox="1"/>
          <p:nvPr/>
        </p:nvSpPr>
        <p:spPr>
          <a:xfrm>
            <a:off x="8551111" y="5256548"/>
            <a:ext cx="3216346" cy="1200329"/>
          </a:xfrm>
          <a:prstGeom prst="rect">
            <a:avLst/>
          </a:prstGeom>
          <a:ln w="76200">
            <a:solidFill>
              <a:srgbClr val="00B050"/>
            </a:solidFill>
          </a:ln>
          <a:scene3d>
            <a:camera prst="orthographicFront"/>
            <a:lightRig rig="threePt" dir="t"/>
          </a:scene3d>
          <a:sp3d>
            <a:bevelT prst="angle"/>
          </a:sp3d>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IN" sz="3600" b="1" dirty="0">
                <a:latin typeface="NikoshBAN" panose="02000000000000000000" pitchFamily="2" charset="0"/>
                <a:cs typeface="NikoshBAN" panose="02000000000000000000" pitchFamily="2" charset="0"/>
              </a:rPr>
              <a:t>রাজা </a:t>
            </a:r>
            <a:r>
              <a:rPr lang="bn-IN" sz="3600" b="1" dirty="0" smtClean="0">
                <a:latin typeface="NikoshBAN" panose="02000000000000000000" pitchFamily="2" charset="0"/>
                <a:cs typeface="NikoshBAN" panose="02000000000000000000" pitchFamily="2" charset="0"/>
              </a:rPr>
              <a:t>জয়পাল</a:t>
            </a:r>
            <a:r>
              <a:rPr lang="en-US" sz="3600" b="1" dirty="0" smtClean="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এর</a:t>
            </a:r>
            <a:r>
              <a:rPr lang="en-US" sz="3600" b="1" dirty="0">
                <a:latin typeface="NikoshBAN" panose="02000000000000000000" pitchFamily="2" charset="0"/>
                <a:cs typeface="NikoshBAN" panose="02000000000000000000" pitchFamily="2" charset="0"/>
              </a:rPr>
              <a:t> </a:t>
            </a:r>
            <a:r>
              <a:rPr lang="en-US" sz="3600" b="1" dirty="0" err="1" smtClean="0">
                <a:latin typeface="NikoshBAN" panose="02000000000000000000" pitchFamily="2" charset="0"/>
                <a:cs typeface="NikoshBAN" panose="02000000000000000000" pitchFamily="2" charset="0"/>
              </a:rPr>
              <a:t>রাজপ্রাসাদ</a:t>
            </a:r>
            <a:r>
              <a:rPr lang="bn-IN" sz="3600" b="1" dirty="0" smtClean="0">
                <a:latin typeface="NikoshBAN" panose="02000000000000000000" pitchFamily="2" charset="0"/>
                <a:cs typeface="NikoshBAN" panose="02000000000000000000" pitchFamily="2" charset="0"/>
              </a:rPr>
              <a:t>  </a:t>
            </a:r>
            <a:endParaRPr lang="en-US" sz="3600" b="1" dirty="0">
              <a:latin typeface="NikoshBAN" panose="02000000000000000000" pitchFamily="2" charset="0"/>
              <a:cs typeface="NikoshBAN" panose="02000000000000000000" pitchFamily="2" charset="0"/>
            </a:endParaRPr>
          </a:p>
        </p:txBody>
      </p:sp>
      <p:sp>
        <p:nvSpPr>
          <p:cNvPr id="2" name="Flowchart: Terminator 1"/>
          <p:cNvSpPr/>
          <p:nvPr/>
        </p:nvSpPr>
        <p:spPr>
          <a:xfrm>
            <a:off x="160606" y="5256549"/>
            <a:ext cx="7296108" cy="1354724"/>
          </a:xfrm>
          <a:prstGeom prst="flowChartTerminator">
            <a:avLst/>
          </a:prstGeom>
          <a:solidFill>
            <a:schemeClr val="tx1"/>
          </a:solidFill>
          <a:ln w="76200">
            <a:solidFill>
              <a:srgbClr val="7030A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latin typeface="NikoshBAN" panose="02000000000000000000" pitchFamily="2" charset="0"/>
                <a:cs typeface="NikoshBAN" panose="02000000000000000000" pitchFamily="2" charset="0"/>
              </a:rPr>
              <a:t>১১৮৬ </a:t>
            </a:r>
            <a:r>
              <a:rPr lang="en-US" sz="3600" b="1" dirty="0" err="1" smtClean="0">
                <a:solidFill>
                  <a:schemeClr val="bg1"/>
                </a:solidFill>
                <a:latin typeface="NikoshBAN" panose="02000000000000000000" pitchFamily="2" charset="0"/>
                <a:cs typeface="NikoshBAN" panose="02000000000000000000" pitchFamily="2" charset="0"/>
              </a:rPr>
              <a:t>খ্রিঃ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খসরু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মালেককে</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পরাজিত</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করে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পাঞ্জাব</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অধিকার</a:t>
            </a:r>
            <a:r>
              <a:rPr lang="en-US" sz="3600" b="1" dirty="0" smtClean="0">
                <a:solidFill>
                  <a:schemeClr val="bg1"/>
                </a:solidFill>
                <a:latin typeface="NikoshBAN" panose="02000000000000000000" pitchFamily="2" charset="0"/>
                <a:cs typeface="NikoshBAN" panose="02000000000000000000" pitchFamily="2" charset="0"/>
              </a:rPr>
              <a:t> </a:t>
            </a:r>
            <a:r>
              <a:rPr lang="en-US" sz="3600" b="1" dirty="0" err="1" smtClean="0">
                <a:solidFill>
                  <a:schemeClr val="bg1"/>
                </a:solidFill>
                <a:latin typeface="NikoshBAN" panose="02000000000000000000" pitchFamily="2" charset="0"/>
                <a:cs typeface="NikoshBAN" panose="02000000000000000000" pitchFamily="2" charset="0"/>
              </a:rPr>
              <a:t>করে</a:t>
            </a:r>
            <a:r>
              <a:rPr lang="en-US" sz="3600" b="1" dirty="0" smtClean="0">
                <a:solidFill>
                  <a:schemeClr val="bg1"/>
                </a:solidFill>
                <a:latin typeface="NikoshBAN" panose="02000000000000000000" pitchFamily="2" charset="0"/>
                <a:cs typeface="NikoshBAN" panose="02000000000000000000" pitchFamily="2" charset="0"/>
              </a:rPr>
              <a:t>।</a:t>
            </a:r>
            <a:endParaRPr lang="en-US" sz="36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69916013"/>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80">
                                          <p:stCondLst>
                                            <p:cond delay="0"/>
                                          </p:stCondLst>
                                        </p:cTn>
                                        <p:tgtEl>
                                          <p:spTgt spid="5"/>
                                        </p:tgtEl>
                                      </p:cBhvr>
                                    </p:animEffect>
                                    <p:anim calcmode="lin" valueType="num">
                                      <p:cBhvr>
                                        <p:cTn id="2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7" dur="26">
                                          <p:stCondLst>
                                            <p:cond delay="650"/>
                                          </p:stCondLst>
                                        </p:cTn>
                                        <p:tgtEl>
                                          <p:spTgt spid="5"/>
                                        </p:tgtEl>
                                      </p:cBhvr>
                                      <p:to x="100000" y="60000"/>
                                    </p:animScale>
                                    <p:animScale>
                                      <p:cBhvr>
                                        <p:cTn id="28" dur="166" decel="50000">
                                          <p:stCondLst>
                                            <p:cond delay="676"/>
                                          </p:stCondLst>
                                        </p:cTn>
                                        <p:tgtEl>
                                          <p:spTgt spid="5"/>
                                        </p:tgtEl>
                                      </p:cBhvr>
                                      <p:to x="100000" y="100000"/>
                                    </p:animScale>
                                    <p:animScale>
                                      <p:cBhvr>
                                        <p:cTn id="29" dur="26">
                                          <p:stCondLst>
                                            <p:cond delay="1312"/>
                                          </p:stCondLst>
                                        </p:cTn>
                                        <p:tgtEl>
                                          <p:spTgt spid="5"/>
                                        </p:tgtEl>
                                      </p:cBhvr>
                                      <p:to x="100000" y="80000"/>
                                    </p:animScale>
                                    <p:animScale>
                                      <p:cBhvr>
                                        <p:cTn id="30" dur="166" decel="50000">
                                          <p:stCondLst>
                                            <p:cond delay="1338"/>
                                          </p:stCondLst>
                                        </p:cTn>
                                        <p:tgtEl>
                                          <p:spTgt spid="5"/>
                                        </p:tgtEl>
                                      </p:cBhvr>
                                      <p:to x="100000" y="100000"/>
                                    </p:animScale>
                                    <p:animScale>
                                      <p:cBhvr>
                                        <p:cTn id="31" dur="26">
                                          <p:stCondLst>
                                            <p:cond delay="1642"/>
                                          </p:stCondLst>
                                        </p:cTn>
                                        <p:tgtEl>
                                          <p:spTgt spid="5"/>
                                        </p:tgtEl>
                                      </p:cBhvr>
                                      <p:to x="100000" y="90000"/>
                                    </p:animScale>
                                    <p:animScale>
                                      <p:cBhvr>
                                        <p:cTn id="32" dur="166" decel="50000">
                                          <p:stCondLst>
                                            <p:cond delay="1668"/>
                                          </p:stCondLst>
                                        </p:cTn>
                                        <p:tgtEl>
                                          <p:spTgt spid="5"/>
                                        </p:tgtEl>
                                      </p:cBhvr>
                                      <p:to x="100000" y="100000"/>
                                    </p:animScale>
                                    <p:animScale>
                                      <p:cBhvr>
                                        <p:cTn id="33" dur="26">
                                          <p:stCondLst>
                                            <p:cond delay="1808"/>
                                          </p:stCondLst>
                                        </p:cTn>
                                        <p:tgtEl>
                                          <p:spTgt spid="5"/>
                                        </p:tgtEl>
                                      </p:cBhvr>
                                      <p:to x="100000" y="95000"/>
                                    </p:animScale>
                                    <p:animScale>
                                      <p:cBhvr>
                                        <p:cTn id="34" dur="166" decel="50000">
                                          <p:stCondLst>
                                            <p:cond delay="1834"/>
                                          </p:stCondLst>
                                        </p:cTn>
                                        <p:tgtEl>
                                          <p:spTgt spid="5"/>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80">
                                          <p:stCondLst>
                                            <p:cond delay="0"/>
                                          </p:stCondLst>
                                        </p:cTn>
                                        <p:tgtEl>
                                          <p:spTgt spid="7"/>
                                        </p:tgtEl>
                                      </p:cBhvr>
                                    </p:animEffect>
                                    <p:anim calcmode="lin" valueType="num">
                                      <p:cBhvr>
                                        <p:cTn id="4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5" dur="26">
                                          <p:stCondLst>
                                            <p:cond delay="650"/>
                                          </p:stCondLst>
                                        </p:cTn>
                                        <p:tgtEl>
                                          <p:spTgt spid="7"/>
                                        </p:tgtEl>
                                      </p:cBhvr>
                                      <p:to x="100000" y="60000"/>
                                    </p:animScale>
                                    <p:animScale>
                                      <p:cBhvr>
                                        <p:cTn id="46" dur="166" decel="50000">
                                          <p:stCondLst>
                                            <p:cond delay="676"/>
                                          </p:stCondLst>
                                        </p:cTn>
                                        <p:tgtEl>
                                          <p:spTgt spid="7"/>
                                        </p:tgtEl>
                                      </p:cBhvr>
                                      <p:to x="100000" y="100000"/>
                                    </p:animScale>
                                    <p:animScale>
                                      <p:cBhvr>
                                        <p:cTn id="47" dur="26">
                                          <p:stCondLst>
                                            <p:cond delay="1312"/>
                                          </p:stCondLst>
                                        </p:cTn>
                                        <p:tgtEl>
                                          <p:spTgt spid="7"/>
                                        </p:tgtEl>
                                      </p:cBhvr>
                                      <p:to x="100000" y="80000"/>
                                    </p:animScale>
                                    <p:animScale>
                                      <p:cBhvr>
                                        <p:cTn id="48" dur="166" decel="50000">
                                          <p:stCondLst>
                                            <p:cond delay="1338"/>
                                          </p:stCondLst>
                                        </p:cTn>
                                        <p:tgtEl>
                                          <p:spTgt spid="7"/>
                                        </p:tgtEl>
                                      </p:cBhvr>
                                      <p:to x="100000" y="100000"/>
                                    </p:animScale>
                                    <p:animScale>
                                      <p:cBhvr>
                                        <p:cTn id="49" dur="26">
                                          <p:stCondLst>
                                            <p:cond delay="1642"/>
                                          </p:stCondLst>
                                        </p:cTn>
                                        <p:tgtEl>
                                          <p:spTgt spid="7"/>
                                        </p:tgtEl>
                                      </p:cBhvr>
                                      <p:to x="100000" y="90000"/>
                                    </p:animScale>
                                    <p:animScale>
                                      <p:cBhvr>
                                        <p:cTn id="50" dur="166" decel="50000">
                                          <p:stCondLst>
                                            <p:cond delay="1668"/>
                                          </p:stCondLst>
                                        </p:cTn>
                                        <p:tgtEl>
                                          <p:spTgt spid="7"/>
                                        </p:tgtEl>
                                      </p:cBhvr>
                                      <p:to x="100000" y="100000"/>
                                    </p:animScale>
                                    <p:animScale>
                                      <p:cBhvr>
                                        <p:cTn id="51" dur="26">
                                          <p:stCondLst>
                                            <p:cond delay="1808"/>
                                          </p:stCondLst>
                                        </p:cTn>
                                        <p:tgtEl>
                                          <p:spTgt spid="7"/>
                                        </p:tgtEl>
                                      </p:cBhvr>
                                      <p:to x="100000" y="95000"/>
                                    </p:animScale>
                                    <p:animScale>
                                      <p:cBhvr>
                                        <p:cTn id="52" dur="166" decel="50000">
                                          <p:stCondLst>
                                            <p:cond delay="1834"/>
                                          </p:stCondLst>
                                        </p:cTn>
                                        <p:tgtEl>
                                          <p:spTgt spid="7"/>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circle(in)">
                                      <p:cBhvr>
                                        <p:cTn id="5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57" y="153144"/>
            <a:ext cx="8251371" cy="6628656"/>
          </a:xfrm>
          <a:prstGeom prst="rect">
            <a:avLst/>
          </a:prstGeom>
          <a:ln w="57150">
            <a:solidFill>
              <a:schemeClr val="accent2">
                <a:lumMod val="75000"/>
              </a:schemeClr>
            </a:solidFill>
          </a:ln>
        </p:spPr>
      </p:pic>
      <p:sp>
        <p:nvSpPr>
          <p:cNvPr id="5" name="TextBox 4"/>
          <p:cNvSpPr txBox="1"/>
          <p:nvPr/>
        </p:nvSpPr>
        <p:spPr>
          <a:xfrm>
            <a:off x="2667000" y="4876800"/>
            <a:ext cx="1676400" cy="369332"/>
          </a:xfrm>
          <a:prstGeom prst="rect">
            <a:avLst/>
          </a:prstGeom>
          <a:noFill/>
        </p:spPr>
        <p:txBody>
          <a:bodyPr wrap="square" rtlCol="0">
            <a:spAutoFit/>
          </a:bodyPr>
          <a:lstStyle/>
          <a:p>
            <a:endParaRPr lang="en-US" dirty="0">
              <a:latin typeface="NikoshBAN" pitchFamily="2" charset="0"/>
              <a:cs typeface="NikoshBAN" pitchFamily="2" charset="0"/>
            </a:endParaRPr>
          </a:p>
        </p:txBody>
      </p:sp>
      <p:sp>
        <p:nvSpPr>
          <p:cNvPr id="6" name="TextBox 5"/>
          <p:cNvSpPr txBox="1"/>
          <p:nvPr/>
        </p:nvSpPr>
        <p:spPr>
          <a:xfrm>
            <a:off x="9331420" y="5311908"/>
            <a:ext cx="2044988" cy="707886"/>
          </a:xfrm>
          <a:prstGeom prst="rect">
            <a:avLst/>
          </a:prstGeom>
          <a:blipFill>
            <a:blip r:embed="rId6"/>
            <a:tile tx="0" ty="0" sx="100000" sy="100000" flip="none" algn="tl"/>
          </a:blipFill>
        </p:spPr>
        <p:style>
          <a:lnRef idx="1">
            <a:schemeClr val="dk1"/>
          </a:lnRef>
          <a:fillRef idx="3">
            <a:schemeClr val="dk1"/>
          </a:fillRef>
          <a:effectRef idx="2">
            <a:schemeClr val="dk1"/>
          </a:effectRef>
          <a:fontRef idx="minor">
            <a:schemeClr val="lt1"/>
          </a:fontRef>
        </p:style>
        <p:txBody>
          <a:bodyPr wrap="square" rtlCol="0">
            <a:spAutoFit/>
          </a:bodyPr>
          <a:lstStyle/>
          <a:p>
            <a:r>
              <a:rPr lang="en-US" sz="4000" b="1" dirty="0" smtClean="0">
                <a:solidFill>
                  <a:srgbClr val="FFFF00"/>
                </a:solidFill>
                <a:latin typeface="NikoshBAN" pitchFamily="2" charset="0"/>
                <a:cs typeface="NikoshBAN" pitchFamily="2" charset="0"/>
              </a:rPr>
              <a:t> Arabia</a:t>
            </a:r>
            <a:endParaRPr lang="en-US" sz="4000" b="1" dirty="0">
              <a:solidFill>
                <a:srgbClr val="FFFF00"/>
              </a:solidFill>
              <a:latin typeface="NikoshBAN" pitchFamily="2" charset="0"/>
              <a:cs typeface="NikoshBAN" pitchFamily="2" charset="0"/>
            </a:endParaRPr>
          </a:p>
        </p:txBody>
      </p:sp>
      <p:sp>
        <p:nvSpPr>
          <p:cNvPr id="8" name="TextBox 7"/>
          <p:cNvSpPr txBox="1"/>
          <p:nvPr/>
        </p:nvSpPr>
        <p:spPr>
          <a:xfrm>
            <a:off x="9365677" y="3980687"/>
            <a:ext cx="2044988" cy="707886"/>
          </a:xfrm>
          <a:prstGeom prst="rect">
            <a:avLst/>
          </a:prstGeom>
          <a:blipFill>
            <a:blip r:embed="rId6"/>
            <a:tile tx="0" ty="0" sx="100000" sy="100000" flip="none" algn="tl"/>
          </a:blipFill>
        </p:spPr>
        <p:style>
          <a:lnRef idx="1">
            <a:schemeClr val="dk1"/>
          </a:lnRef>
          <a:fillRef idx="3">
            <a:schemeClr val="dk1"/>
          </a:fillRef>
          <a:effectRef idx="2">
            <a:schemeClr val="dk1"/>
          </a:effectRef>
          <a:fontRef idx="minor">
            <a:schemeClr val="lt1"/>
          </a:fontRef>
        </p:style>
        <p:txBody>
          <a:bodyPr wrap="square" rtlCol="0">
            <a:spAutoFit/>
          </a:bodyPr>
          <a:lstStyle/>
          <a:p>
            <a:r>
              <a:rPr lang="en-US" sz="4000" b="1" dirty="0" smtClean="0">
                <a:solidFill>
                  <a:srgbClr val="FFFF00"/>
                </a:solidFill>
                <a:latin typeface="NikoshBAN" pitchFamily="2" charset="0"/>
                <a:cs typeface="NikoshBAN" pitchFamily="2" charset="0"/>
              </a:rPr>
              <a:t>   </a:t>
            </a:r>
            <a:r>
              <a:rPr lang="en-US" sz="4000" b="1" dirty="0" err="1" smtClean="0">
                <a:solidFill>
                  <a:srgbClr val="FFFF00"/>
                </a:solidFill>
                <a:latin typeface="NikoshBAN" pitchFamily="2" charset="0"/>
                <a:cs typeface="NikoshBAN" pitchFamily="2" charset="0"/>
              </a:rPr>
              <a:t>virar</a:t>
            </a:r>
            <a:endParaRPr lang="en-US" sz="4000" b="1" dirty="0">
              <a:solidFill>
                <a:srgbClr val="FFFF00"/>
              </a:solidFill>
              <a:latin typeface="NikoshBAN" pitchFamily="2" charset="0"/>
              <a:cs typeface="NikoshBAN" pitchFamily="2" charset="0"/>
            </a:endParaRPr>
          </a:p>
        </p:txBody>
      </p:sp>
      <p:sp>
        <p:nvSpPr>
          <p:cNvPr id="9" name="TextBox 8"/>
          <p:cNvSpPr txBox="1"/>
          <p:nvPr/>
        </p:nvSpPr>
        <p:spPr>
          <a:xfrm>
            <a:off x="9331420" y="2976240"/>
            <a:ext cx="2044988" cy="707886"/>
          </a:xfrm>
          <a:prstGeom prst="rect">
            <a:avLst/>
          </a:prstGeom>
          <a:blipFill>
            <a:blip r:embed="rId6"/>
            <a:tile tx="0" ty="0" sx="100000" sy="100000" flip="none" algn="tl"/>
          </a:blipFill>
        </p:spPr>
        <p:style>
          <a:lnRef idx="1">
            <a:schemeClr val="dk1"/>
          </a:lnRef>
          <a:fillRef idx="3">
            <a:schemeClr val="dk1"/>
          </a:fillRef>
          <a:effectRef idx="2">
            <a:schemeClr val="dk1"/>
          </a:effectRef>
          <a:fontRef idx="minor">
            <a:schemeClr val="lt1"/>
          </a:fontRef>
        </p:style>
        <p:txBody>
          <a:bodyPr wrap="square" rtlCol="0">
            <a:spAutoFit/>
          </a:bodyPr>
          <a:lstStyle/>
          <a:p>
            <a:r>
              <a:rPr lang="en-US" sz="4000" b="1" dirty="0" smtClean="0">
                <a:solidFill>
                  <a:srgbClr val="FFFF00"/>
                </a:solidFill>
                <a:latin typeface="NikoshBAN" pitchFamily="2" charset="0"/>
                <a:cs typeface="NikoshBAN" pitchFamily="2" charset="0"/>
              </a:rPr>
              <a:t>  India</a:t>
            </a:r>
            <a:endParaRPr lang="en-US" sz="4000" b="1" dirty="0">
              <a:solidFill>
                <a:srgbClr val="FFFF00"/>
              </a:solidFill>
              <a:latin typeface="NikoshBAN" pitchFamily="2" charset="0"/>
              <a:cs typeface="NikoshBAN" pitchFamily="2" charset="0"/>
            </a:endParaRPr>
          </a:p>
        </p:txBody>
      </p:sp>
      <p:sp>
        <p:nvSpPr>
          <p:cNvPr id="10" name="TextBox 9"/>
          <p:cNvSpPr txBox="1"/>
          <p:nvPr/>
        </p:nvSpPr>
        <p:spPr>
          <a:xfrm>
            <a:off x="9331420" y="1941580"/>
            <a:ext cx="2405743" cy="707886"/>
          </a:xfrm>
          <a:prstGeom prst="rect">
            <a:avLst/>
          </a:prstGeom>
          <a:blipFill>
            <a:blip r:embed="rId6"/>
            <a:tile tx="0" ty="0" sx="100000" sy="100000" flip="none" algn="tl"/>
          </a:blipFill>
        </p:spPr>
        <p:style>
          <a:lnRef idx="1">
            <a:schemeClr val="dk1"/>
          </a:lnRef>
          <a:fillRef idx="3">
            <a:schemeClr val="dk1"/>
          </a:fillRef>
          <a:effectRef idx="2">
            <a:schemeClr val="dk1"/>
          </a:effectRef>
          <a:fontRef idx="minor">
            <a:schemeClr val="lt1"/>
          </a:fontRef>
        </p:style>
        <p:txBody>
          <a:bodyPr wrap="square" rtlCol="0">
            <a:spAutoFit/>
          </a:bodyPr>
          <a:lstStyle/>
          <a:p>
            <a:r>
              <a:rPr lang="en-US" sz="4000" b="1" dirty="0" err="1" smtClean="0">
                <a:solidFill>
                  <a:srgbClr val="FFFF00"/>
                </a:solidFill>
                <a:latin typeface="NikoshBAN" pitchFamily="2" charset="0"/>
                <a:cs typeface="NikoshBAN" pitchFamily="2" charset="0"/>
              </a:rPr>
              <a:t>paksitan</a:t>
            </a:r>
            <a:endParaRPr lang="en-US" sz="4000" b="1" dirty="0">
              <a:solidFill>
                <a:srgbClr val="FFFF00"/>
              </a:solidFill>
              <a:latin typeface="NikoshBAN" pitchFamily="2" charset="0"/>
              <a:cs typeface="NikoshBAN" pitchFamily="2" charset="0"/>
            </a:endParaRPr>
          </a:p>
        </p:txBody>
      </p:sp>
      <p:sp>
        <p:nvSpPr>
          <p:cNvPr id="11" name="TextBox 10"/>
          <p:cNvSpPr txBox="1"/>
          <p:nvPr/>
        </p:nvSpPr>
        <p:spPr>
          <a:xfrm>
            <a:off x="9331420" y="214141"/>
            <a:ext cx="2044988" cy="707886"/>
          </a:xfrm>
          <a:prstGeom prst="rect">
            <a:avLst/>
          </a:prstGeom>
          <a:blipFill>
            <a:blip r:embed="rId6"/>
            <a:tile tx="0" ty="0" sx="100000" sy="100000" flip="none" algn="tl"/>
          </a:blipFill>
        </p:spPr>
        <p:style>
          <a:lnRef idx="1">
            <a:schemeClr val="dk1"/>
          </a:lnRef>
          <a:fillRef idx="3">
            <a:schemeClr val="dk1"/>
          </a:fillRef>
          <a:effectRef idx="2">
            <a:schemeClr val="dk1"/>
          </a:effectRef>
          <a:fontRef idx="minor">
            <a:schemeClr val="lt1"/>
          </a:fontRef>
        </p:style>
        <p:txBody>
          <a:bodyPr wrap="square" rtlCol="0">
            <a:spAutoFit/>
          </a:bodyPr>
          <a:lstStyle/>
          <a:p>
            <a:r>
              <a:rPr lang="en-US" sz="4000" b="1" dirty="0" smtClean="0">
                <a:solidFill>
                  <a:srgbClr val="FFFF00"/>
                </a:solidFill>
                <a:latin typeface="NikoshBAN" pitchFamily="2" charset="0"/>
                <a:cs typeface="NikoshBAN" pitchFamily="2" charset="0"/>
              </a:rPr>
              <a:t>   Iran</a:t>
            </a:r>
            <a:endParaRPr lang="en-US" sz="4000" b="1" dirty="0">
              <a:solidFill>
                <a:srgbClr val="FFFF00"/>
              </a:solidFill>
              <a:latin typeface="NikoshBAN" pitchFamily="2" charset="0"/>
              <a:cs typeface="NikoshBAN" pitchFamily="2" charset="0"/>
            </a:endParaRPr>
          </a:p>
        </p:txBody>
      </p:sp>
      <p:sp>
        <p:nvSpPr>
          <p:cNvPr id="12" name="TextBox 11"/>
          <p:cNvSpPr txBox="1"/>
          <p:nvPr/>
        </p:nvSpPr>
        <p:spPr>
          <a:xfrm>
            <a:off x="8982241" y="1103252"/>
            <a:ext cx="2754922" cy="646331"/>
          </a:xfrm>
          <a:prstGeom prst="rect">
            <a:avLst/>
          </a:prstGeom>
          <a:blipFill>
            <a:blip r:embed="rId6"/>
            <a:tile tx="0" ty="0" sx="100000" sy="100000" flip="none" algn="tl"/>
          </a:blipFill>
        </p:spPr>
        <p:style>
          <a:lnRef idx="1">
            <a:schemeClr val="dk1"/>
          </a:lnRef>
          <a:fillRef idx="3">
            <a:schemeClr val="dk1"/>
          </a:fillRef>
          <a:effectRef idx="2">
            <a:schemeClr val="dk1"/>
          </a:effectRef>
          <a:fontRef idx="minor">
            <a:schemeClr val="lt1"/>
          </a:fontRef>
        </p:style>
        <p:txBody>
          <a:bodyPr wrap="square" rtlCol="0">
            <a:spAutoFit/>
          </a:bodyPr>
          <a:lstStyle/>
          <a:p>
            <a:r>
              <a:rPr lang="en-US" sz="3600" b="1" dirty="0" err="1" smtClean="0">
                <a:solidFill>
                  <a:srgbClr val="FFFF00"/>
                </a:solidFill>
                <a:latin typeface="NikoshBAN" pitchFamily="2" charset="0"/>
                <a:cs typeface="NikoshBAN" pitchFamily="2" charset="0"/>
              </a:rPr>
              <a:t>Afganistan</a:t>
            </a:r>
            <a:endParaRPr lang="en-US" sz="3600" b="1" dirty="0">
              <a:solidFill>
                <a:srgbClr val="FFFF00"/>
              </a:solidFill>
              <a:latin typeface="NikoshBAN" pitchFamily="2" charset="0"/>
              <a:cs typeface="NikoshBAN" pitchFamily="2" charset="0"/>
            </a:endParaRPr>
          </a:p>
        </p:txBody>
      </p:sp>
      <p:sp>
        <p:nvSpPr>
          <p:cNvPr id="2" name="Right Arrow 1"/>
          <p:cNvSpPr/>
          <p:nvPr/>
        </p:nvSpPr>
        <p:spPr>
          <a:xfrm rot="5625541">
            <a:off x="260628" y="876073"/>
            <a:ext cx="674914" cy="556768"/>
          </a:xfrm>
          <a:prstGeom prst="rightArrow">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5713971">
            <a:off x="1531729" y="443251"/>
            <a:ext cx="674914" cy="556768"/>
          </a:xfrm>
          <a:prstGeom prst="rightArrow">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5400000">
            <a:off x="162029" y="2667303"/>
            <a:ext cx="674914" cy="556768"/>
          </a:xfrm>
          <a:prstGeom prst="rightArrow">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a:off x="1696914" y="3888967"/>
            <a:ext cx="674914" cy="556768"/>
          </a:xfrm>
          <a:prstGeom prst="rightArrow">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1118714" y="1655344"/>
            <a:ext cx="674914" cy="556768"/>
          </a:xfrm>
          <a:prstGeom prst="rightArrow">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2667000" y="2945687"/>
            <a:ext cx="674914" cy="556768"/>
          </a:xfrm>
          <a:prstGeom prst="rightArrow">
            <a:avLst/>
          </a:prstGeom>
          <a:solidFill>
            <a:srgbClr val="FF0000"/>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2" presetClass="entr" presetSubtype="1" repeatCount="300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3000" fill="hold"/>
                                        <p:tgtEl>
                                          <p:spTgt spid="2"/>
                                        </p:tgtEl>
                                        <p:attrNameLst>
                                          <p:attrName>ppt_x</p:attrName>
                                        </p:attrNameLst>
                                      </p:cBhvr>
                                      <p:tavLst>
                                        <p:tav tm="0">
                                          <p:val>
                                            <p:strVal val="#ppt_x"/>
                                          </p:val>
                                        </p:tav>
                                        <p:tav tm="100000">
                                          <p:val>
                                            <p:strVal val="#ppt_x"/>
                                          </p:val>
                                        </p:tav>
                                      </p:tavLst>
                                    </p:anim>
                                    <p:anim calcmode="lin" valueType="num">
                                      <p:cBhvr additive="base">
                                        <p:cTn id="17" dur="3000" fill="hold"/>
                                        <p:tgtEl>
                                          <p:spTgt spid="2"/>
                                        </p:tgtEl>
                                        <p:attrNameLst>
                                          <p:attrName>ppt_y</p:attrName>
                                        </p:attrNameLst>
                                      </p:cBhvr>
                                      <p:tavLst>
                                        <p:tav tm="0">
                                          <p:val>
                                            <p:strVal val="0-#ppt_h/2"/>
                                          </p:val>
                                        </p:tav>
                                        <p:tav tm="100000">
                                          <p:val>
                                            <p:strVal val="#ppt_y"/>
                                          </p:val>
                                        </p:tav>
                                      </p:tavLst>
                                    </p:anim>
                                  </p:childTnLst>
                                  <p:subTnLst>
                                    <p:set>
                                      <p:cBhvr override="childStyle">
                                        <p:cTn dur="1" fill="hold" display="0" masterRel="sameClick" afterEffect="1">
                                          <p:stCondLst>
                                            <p:cond evt="end" delay="0">
                                              <p:tn val="14"/>
                                            </p:cond>
                                          </p:stCondLst>
                                        </p:cTn>
                                        <p:tgtEl>
                                          <p:spTgt spid="2"/>
                                        </p:tgtEl>
                                        <p:attrNameLst>
                                          <p:attrName>style.visibility</p:attrName>
                                        </p:attrNameLst>
                                      </p:cBhvr>
                                      <p:to>
                                        <p:strVal val="hidden"/>
                                      </p:to>
                                    </p:set>
                                    <p:audio>
                                      <p:cMediaNode>
                                        <p:cTn display="0" masterRel="sameClick">
                                          <p:stCondLst>
                                            <p:cond evt="begin" delay="0">
                                              <p:tn val="14"/>
                                            </p:cond>
                                          </p:stCondLst>
                                          <p:endCondLst>
                                            <p:cond evt="onStopAudio" delay="0">
                                              <p:tgtEl>
                                                <p:sldTgt/>
                                              </p:tgtEl>
                                            </p:cond>
                                          </p:endCondLst>
                                        </p:cTn>
                                        <p:tgtEl>
                                          <p:sndTgt r:embed="rId2" name="cashreg.wav"/>
                                        </p:tgtEl>
                                      </p:cMediaNode>
                                    </p:audio>
                                  </p:subTnLst>
                                </p:cTn>
                              </p:par>
                            </p:childTnLst>
                          </p:cTn>
                        </p:par>
                      </p:childTnLst>
                    </p:cTn>
                  </p:par>
                </p:childTnLst>
              </p:cTn>
              <p:nextCondLst>
                <p:cond evt="onClick" delay="0">
                  <p:tgtEl>
                    <p:spTgt spid="11"/>
                  </p:tgtEl>
                </p:cond>
              </p:nextCondLst>
            </p:seq>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2" presetClass="entr" presetSubtype="4" repeatCount="300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21"/>
                                            </p:cond>
                                          </p:stCondLst>
                                        </p:cTn>
                                        <p:tgtEl>
                                          <p:spTgt spid="13"/>
                                        </p:tgtEl>
                                        <p:attrNameLst>
                                          <p:attrName>style.visibility</p:attrName>
                                        </p:attrNameLst>
                                      </p:cBhvr>
                                      <p:to>
                                        <p:strVal val="hidden"/>
                                      </p:to>
                                    </p:set>
                                    <p:audio>
                                      <p:cMediaNode>
                                        <p:cTn display="0" masterRel="sameClick">
                                          <p:stCondLst>
                                            <p:cond evt="begin" delay="0">
                                              <p:tn val="21"/>
                                            </p:cond>
                                          </p:stCondLst>
                                          <p:endCondLst>
                                            <p:cond evt="onStopAudio" delay="0">
                                              <p:tgtEl>
                                                <p:sldTgt/>
                                              </p:tgtEl>
                                            </p:cond>
                                          </p:endCondLst>
                                        </p:cTn>
                                        <p:tgtEl>
                                          <p:sndTgt r:embed="rId3" name="arrow.wav"/>
                                        </p:tgtEl>
                                      </p:cMediaNode>
                                    </p:audio>
                                  </p:subTnLst>
                                </p:cTn>
                              </p:par>
                            </p:childTnLst>
                          </p:cTn>
                        </p:par>
                      </p:childTnLst>
                    </p:cTn>
                  </p:par>
                </p:childTnLst>
              </p:cTn>
              <p:nextCondLst>
                <p:cond evt="onClick" delay="0">
                  <p:tgtEl>
                    <p:spTgt spid="12"/>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2" presetClass="entr" presetSubtype="8" repeatCount="300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0-#ppt_w/2"/>
                                          </p:val>
                                        </p:tav>
                                        <p:tav tm="100000">
                                          <p:val>
                                            <p:strVal val="#ppt_x"/>
                                          </p:val>
                                        </p:tav>
                                      </p:tavLst>
                                    </p:anim>
                                    <p:anim calcmode="lin" valueType="num">
                                      <p:cBhvr additive="base">
                                        <p:cTn id="31" dur="500" fill="hold"/>
                                        <p:tgtEl>
                                          <p:spTgt spid="1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28"/>
                                            </p:cond>
                                          </p:stCondLst>
                                        </p:cTn>
                                        <p:tgtEl>
                                          <p:spTgt spid="16"/>
                                        </p:tgtEl>
                                        <p:attrNameLst>
                                          <p:attrName>style.visibility</p:attrName>
                                        </p:attrNameLst>
                                      </p:cBhvr>
                                      <p:to>
                                        <p:strVal val="hidden"/>
                                      </p:to>
                                    </p:set>
                                    <p:audio>
                                      <p:cMediaNode>
                                        <p:cTn display="0" masterRel="sameClick">
                                          <p:stCondLst>
                                            <p:cond evt="begin" delay="0">
                                              <p:tn val="28"/>
                                            </p:cond>
                                          </p:stCondLst>
                                          <p:endCondLst>
                                            <p:cond evt="onStopAudio" delay="0">
                                              <p:tgtEl>
                                                <p:sldTgt/>
                                              </p:tgtEl>
                                            </p:cond>
                                          </p:endCondLst>
                                        </p:cTn>
                                        <p:tgtEl>
                                          <p:sndTgt r:embed="rId3" name="arrow.wav"/>
                                        </p:tgtEl>
                                      </p:cMediaNode>
                                    </p:audio>
                                  </p:sub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2" presetClass="entr" presetSubtype="8" repeatCount="300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2000" fill="hold"/>
                                        <p:tgtEl>
                                          <p:spTgt spid="17"/>
                                        </p:tgtEl>
                                        <p:attrNameLst>
                                          <p:attrName>ppt_x</p:attrName>
                                        </p:attrNameLst>
                                      </p:cBhvr>
                                      <p:tavLst>
                                        <p:tav tm="0">
                                          <p:val>
                                            <p:strVal val="0-#ppt_w/2"/>
                                          </p:val>
                                        </p:tav>
                                        <p:tav tm="100000">
                                          <p:val>
                                            <p:strVal val="#ppt_x"/>
                                          </p:val>
                                        </p:tav>
                                      </p:tavLst>
                                    </p:anim>
                                    <p:anim calcmode="lin" valueType="num">
                                      <p:cBhvr additive="base">
                                        <p:cTn id="38" dur="2000" fill="hold"/>
                                        <p:tgtEl>
                                          <p:spTgt spid="17"/>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35"/>
                                            </p:cond>
                                          </p:stCondLst>
                                        </p:cTn>
                                        <p:tgtEl>
                                          <p:spTgt spid="17"/>
                                        </p:tgtEl>
                                        <p:attrNameLst>
                                          <p:attrName>style.visibility</p:attrName>
                                        </p:attrNameLst>
                                      </p:cBhvr>
                                      <p:to>
                                        <p:strVal val="hidden"/>
                                      </p:to>
                                    </p:set>
                                    <p:audio>
                                      <p:cMediaNode>
                                        <p:cTn display="0" masterRel="sameClick">
                                          <p:stCondLst>
                                            <p:cond evt="begin" delay="0">
                                              <p:tn val="35"/>
                                            </p:cond>
                                          </p:stCondLst>
                                          <p:endCondLst>
                                            <p:cond evt="onStopAudio" delay="0">
                                              <p:tgtEl>
                                                <p:sldTgt/>
                                              </p:tgtEl>
                                            </p:cond>
                                          </p:endCondLst>
                                        </p:cTn>
                                        <p:tgtEl>
                                          <p:sndTgt r:embed="rId3" name="arrow.wav"/>
                                        </p:tgtEl>
                                      </p:cMediaNode>
                                    </p:audio>
                                  </p:sub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2" presetClass="entr" presetSubtype="8" repeatCount="300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3000" fill="hold"/>
                                        <p:tgtEl>
                                          <p:spTgt spid="15"/>
                                        </p:tgtEl>
                                        <p:attrNameLst>
                                          <p:attrName>ppt_x</p:attrName>
                                        </p:attrNameLst>
                                      </p:cBhvr>
                                      <p:tavLst>
                                        <p:tav tm="0">
                                          <p:val>
                                            <p:strVal val="0-#ppt_w/2"/>
                                          </p:val>
                                        </p:tav>
                                        <p:tav tm="100000">
                                          <p:val>
                                            <p:strVal val="#ppt_x"/>
                                          </p:val>
                                        </p:tav>
                                      </p:tavLst>
                                    </p:anim>
                                    <p:anim calcmode="lin" valueType="num">
                                      <p:cBhvr additive="base">
                                        <p:cTn id="45" dur="3000" fill="hold"/>
                                        <p:tgtEl>
                                          <p:spTgt spid="15"/>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42"/>
                                            </p:cond>
                                          </p:stCondLst>
                                        </p:cTn>
                                        <p:tgtEl>
                                          <p:spTgt spid="15"/>
                                        </p:tgtEl>
                                        <p:attrNameLst>
                                          <p:attrName>style.visibility</p:attrName>
                                        </p:attrNameLst>
                                      </p:cBhvr>
                                      <p:to>
                                        <p:strVal val="hidden"/>
                                      </p:to>
                                    </p:set>
                                    <p:cmd type="evt" cmd="onstopaudio">
                                      <p:cBhvr>
                                        <p:cTn display="0" masterRel="sameClick">
                                          <p:stCondLst>
                                            <p:cond evt="begin" delay="0">
                                              <p:tn val="42"/>
                                            </p:cond>
                                          </p:stCondLst>
                                        </p:cTn>
                                        <p:tgtEl>
                                          <p:sldTgt/>
                                        </p:tgtEl>
                                      </p:cBhvr>
                                    </p:cmd>
                                  </p:subTnLst>
                                </p:cTn>
                              </p:par>
                            </p:childTnLst>
                          </p:cTn>
                        </p:par>
                      </p:childTnLst>
                    </p:cTn>
                  </p:par>
                </p:childTnLst>
              </p:cTn>
              <p:nextCondLst>
                <p:cond evt="onClick" delay="0">
                  <p:tgtEl>
                    <p:spTgt spid="8"/>
                  </p:tgtEl>
                </p:cond>
              </p:nextCondLst>
            </p:seq>
            <p:seq concurrent="1" nextAc="seek">
              <p:cTn id="46" restart="whenNotActive" fill="hold" evtFilter="cancelBubble" nodeType="interactiveSeq">
                <p:stCondLst>
                  <p:cond evt="onClick" delay="0">
                    <p:tgtEl>
                      <p:spTgt spid="6"/>
                    </p:tgtEl>
                  </p:cond>
                </p:stCondLst>
                <p:endSync evt="end" delay="0">
                  <p:rtn val="all"/>
                </p:endSync>
                <p:childTnLst>
                  <p:par>
                    <p:cTn id="47" fill="hold">
                      <p:stCondLst>
                        <p:cond delay="0"/>
                      </p:stCondLst>
                      <p:childTnLst>
                        <p:par>
                          <p:cTn id="48" fill="hold">
                            <p:stCondLst>
                              <p:cond delay="0"/>
                            </p:stCondLst>
                            <p:childTnLst>
                              <p:par>
                                <p:cTn id="49" presetID="2" presetClass="entr" presetSubtype="4" repeatCount="300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3000" fill="hold"/>
                                        <p:tgtEl>
                                          <p:spTgt spid="14"/>
                                        </p:tgtEl>
                                        <p:attrNameLst>
                                          <p:attrName>ppt_x</p:attrName>
                                        </p:attrNameLst>
                                      </p:cBhvr>
                                      <p:tavLst>
                                        <p:tav tm="0">
                                          <p:val>
                                            <p:strVal val="#ppt_x"/>
                                          </p:val>
                                        </p:tav>
                                        <p:tav tm="100000">
                                          <p:val>
                                            <p:strVal val="#ppt_x"/>
                                          </p:val>
                                        </p:tav>
                                      </p:tavLst>
                                    </p:anim>
                                    <p:anim calcmode="lin" valueType="num">
                                      <p:cBhvr additive="base">
                                        <p:cTn id="52" dur="3000" fill="hold"/>
                                        <p:tgtEl>
                                          <p:spTgt spid="14"/>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49"/>
                                            </p:cond>
                                          </p:stCondLst>
                                        </p:cTn>
                                        <p:tgtEl>
                                          <p:spTgt spid="14"/>
                                        </p:tgtEl>
                                        <p:attrNameLst>
                                          <p:attrName>style.visibility</p:attrName>
                                        </p:attrNameLst>
                                      </p:cBhvr>
                                      <p:to>
                                        <p:strVal val="hidden"/>
                                      </p:to>
                                    </p:set>
                                    <p:audio>
                                      <p:cMediaNode>
                                        <p:cTn display="0" masterRel="sameClick">
                                          <p:stCondLst>
                                            <p:cond evt="begin" delay="0">
                                              <p:tn val="49"/>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6"/>
                  </p:tgtEl>
                </p:cond>
              </p:nextCondLst>
            </p:seq>
          </p:childTnLst>
        </p:cTn>
      </p:par>
    </p:tnLst>
    <p:bldLst>
      <p:bldP spid="2" grpId="0" animBg="1"/>
      <p:bldP spid="13" grpId="0" animBg="1"/>
      <p:bldP spid="14" grpId="0" animBg="1"/>
      <p:bldP spid="15" grpId="0" animBg="1"/>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9" y="0"/>
            <a:ext cx="6204857" cy="4528457"/>
          </a:xfrm>
          <a:prstGeom prst="rect">
            <a:avLst/>
          </a:prstGeom>
          <a:ln w="57150">
            <a:solidFill>
              <a:schemeClr val="accent2">
                <a:lumMod val="75000"/>
              </a:schemeClr>
            </a:solidFill>
          </a:ln>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t="6742"/>
          <a:stretch/>
        </p:blipFill>
        <p:spPr>
          <a:xfrm>
            <a:off x="6368142" y="97971"/>
            <a:ext cx="5736771" cy="4430486"/>
          </a:xfrm>
          <a:prstGeom prst="rect">
            <a:avLst/>
          </a:prstGeom>
          <a:ln w="57150">
            <a:solidFill>
              <a:schemeClr val="accent2">
                <a:lumMod val="75000"/>
              </a:schemeClr>
            </a:solidFill>
          </a:ln>
        </p:spPr>
      </p:pic>
      <p:sp>
        <p:nvSpPr>
          <p:cNvPr id="5" name="Rectangle 4"/>
          <p:cNvSpPr/>
          <p:nvPr/>
        </p:nvSpPr>
        <p:spPr>
          <a:xfrm>
            <a:off x="5725885" y="4811485"/>
            <a:ext cx="6379028" cy="1905000"/>
          </a:xfrm>
          <a:prstGeom prst="rect">
            <a:avLst/>
          </a:prstGeom>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3600" b="1" dirty="0" err="1" smtClean="0">
                <a:solidFill>
                  <a:schemeClr val="bg1">
                    <a:lumMod val="95000"/>
                    <a:lumOff val="5000"/>
                  </a:schemeClr>
                </a:solidFill>
                <a:latin typeface="NikoshBAN" pitchFamily="2" charset="0"/>
                <a:cs typeface="NikoshBAN" pitchFamily="2" charset="0"/>
              </a:rPr>
              <a:t>মুহাম্মদ</a:t>
            </a:r>
            <a:r>
              <a:rPr lang="en-US" sz="3600" b="1" dirty="0" smtClean="0">
                <a:solidFill>
                  <a:schemeClr val="bg1">
                    <a:lumMod val="95000"/>
                    <a:lumOff val="5000"/>
                  </a:schemeClr>
                </a:solidFill>
                <a:latin typeface="NikoshBAN" pitchFamily="2" charset="0"/>
                <a:cs typeface="NikoshBAN" pitchFamily="2" charset="0"/>
              </a:rPr>
              <a:t> </a:t>
            </a:r>
            <a:r>
              <a:rPr lang="en-US" sz="3600" b="1" dirty="0" err="1" smtClean="0">
                <a:solidFill>
                  <a:schemeClr val="bg1">
                    <a:lumMod val="95000"/>
                    <a:lumOff val="5000"/>
                  </a:schemeClr>
                </a:solidFill>
                <a:latin typeface="NikoshBAN" pitchFamily="2" charset="0"/>
                <a:cs typeface="NikoshBAN" pitchFamily="2" charset="0"/>
              </a:rPr>
              <a:t>ঘুরী</a:t>
            </a:r>
            <a:r>
              <a:rPr lang="en-US" sz="3600" b="1" dirty="0" smtClean="0">
                <a:solidFill>
                  <a:schemeClr val="bg1">
                    <a:lumMod val="95000"/>
                    <a:lumOff val="5000"/>
                  </a:schemeClr>
                </a:solidFill>
                <a:latin typeface="NikoshBAN" pitchFamily="2" charset="0"/>
                <a:cs typeface="NikoshBAN" pitchFamily="2" charset="0"/>
              </a:rPr>
              <a:t> ১১৭৫ </a:t>
            </a:r>
            <a:r>
              <a:rPr lang="en-US" sz="3600" b="1" dirty="0" err="1">
                <a:solidFill>
                  <a:schemeClr val="bg1">
                    <a:lumMod val="95000"/>
                    <a:lumOff val="5000"/>
                  </a:schemeClr>
                </a:solidFill>
                <a:latin typeface="NikoshBAN" pitchFamily="2" charset="0"/>
                <a:cs typeface="NikoshBAN" pitchFamily="2" charset="0"/>
              </a:rPr>
              <a:t>খ্রিঃ</a:t>
            </a:r>
            <a:r>
              <a:rPr lang="en-US" sz="3600" b="1" dirty="0">
                <a:solidFill>
                  <a:schemeClr val="bg1">
                    <a:lumMod val="95000"/>
                    <a:lumOff val="5000"/>
                  </a:schemeClr>
                </a:solidFill>
                <a:latin typeface="NikoshBAN" pitchFamily="2" charset="0"/>
                <a:cs typeface="NikoshBAN" pitchFamily="2" charset="0"/>
              </a:rPr>
              <a:t> </a:t>
            </a:r>
            <a:r>
              <a:rPr lang="en-US" sz="3600" b="1" dirty="0" err="1" smtClean="0">
                <a:solidFill>
                  <a:schemeClr val="bg1">
                    <a:lumMod val="95000"/>
                    <a:lumOff val="5000"/>
                  </a:schemeClr>
                </a:solidFill>
                <a:latin typeface="NikoshBAN" pitchFamily="2" charset="0"/>
                <a:cs typeface="NikoshBAN" pitchFamily="2" charset="0"/>
              </a:rPr>
              <a:t>মুলতান</a:t>
            </a:r>
            <a:r>
              <a:rPr lang="bn-BD" sz="3600" b="1" dirty="0" smtClean="0">
                <a:solidFill>
                  <a:schemeClr val="bg1">
                    <a:lumMod val="95000"/>
                    <a:lumOff val="5000"/>
                  </a:schemeClr>
                </a:solidFill>
                <a:latin typeface="NikoshBAN" pitchFamily="2" charset="0"/>
                <a:cs typeface="NikoshBAN" pitchFamily="2" charset="0"/>
              </a:rPr>
              <a:t> জয় করেন</a:t>
            </a:r>
            <a:r>
              <a:rPr lang="en-US" sz="3600" b="1" dirty="0" smtClean="0">
                <a:solidFill>
                  <a:schemeClr val="bg1">
                    <a:lumMod val="95000"/>
                    <a:lumOff val="5000"/>
                  </a:schemeClr>
                </a:solidFill>
                <a:latin typeface="NikoshBAN" pitchFamily="2" charset="0"/>
                <a:cs typeface="NikoshBAN" pitchFamily="2" charset="0"/>
              </a:rPr>
              <a:t> </a:t>
            </a:r>
            <a:r>
              <a:rPr lang="en-US" sz="3600" b="1" dirty="0" err="1" smtClean="0">
                <a:solidFill>
                  <a:schemeClr val="bg1">
                    <a:lumMod val="95000"/>
                    <a:lumOff val="5000"/>
                  </a:schemeClr>
                </a:solidFill>
                <a:latin typeface="NikoshBAN" pitchFamily="2" charset="0"/>
                <a:cs typeface="NikoshBAN" pitchFamily="2" charset="0"/>
              </a:rPr>
              <a:t>এবং</a:t>
            </a:r>
            <a:r>
              <a:rPr lang="en-US" sz="3600" b="1" dirty="0" smtClean="0">
                <a:solidFill>
                  <a:schemeClr val="bg1">
                    <a:lumMod val="95000"/>
                    <a:lumOff val="5000"/>
                  </a:schemeClr>
                </a:solidFill>
                <a:latin typeface="NikoshBAN" pitchFamily="2" charset="0"/>
                <a:cs typeface="NikoshBAN" pitchFamily="2" charset="0"/>
              </a:rPr>
              <a:t> </a:t>
            </a:r>
            <a:r>
              <a:rPr lang="en-US" sz="3600" b="1" dirty="0" err="1" smtClean="0">
                <a:solidFill>
                  <a:schemeClr val="bg1">
                    <a:lumMod val="95000"/>
                    <a:lumOff val="5000"/>
                  </a:schemeClr>
                </a:solidFill>
                <a:latin typeface="NikoshBAN" pitchFamily="2" charset="0"/>
                <a:cs typeface="NikoshBAN" pitchFamily="2" charset="0"/>
              </a:rPr>
              <a:t>সেখানে</a:t>
            </a:r>
            <a:r>
              <a:rPr lang="en-US" sz="3600" b="1" dirty="0" smtClean="0">
                <a:solidFill>
                  <a:schemeClr val="bg1">
                    <a:lumMod val="95000"/>
                    <a:lumOff val="5000"/>
                  </a:schemeClr>
                </a:solidFill>
                <a:latin typeface="NikoshBAN" pitchFamily="2" charset="0"/>
                <a:cs typeface="NikoshBAN" pitchFamily="2" charset="0"/>
              </a:rPr>
              <a:t> </a:t>
            </a:r>
            <a:r>
              <a:rPr lang="en-US" sz="3600" b="1" dirty="0" err="1" smtClean="0">
                <a:solidFill>
                  <a:schemeClr val="bg1">
                    <a:lumMod val="95000"/>
                    <a:lumOff val="5000"/>
                  </a:schemeClr>
                </a:solidFill>
                <a:latin typeface="NikoshBAN" pitchFamily="2" charset="0"/>
                <a:cs typeface="NikoshBAN" pitchFamily="2" charset="0"/>
              </a:rPr>
              <a:t>একজন</a:t>
            </a:r>
            <a:r>
              <a:rPr lang="en-US" sz="3600" b="1" dirty="0" smtClean="0">
                <a:solidFill>
                  <a:schemeClr val="bg1">
                    <a:lumMod val="95000"/>
                    <a:lumOff val="5000"/>
                  </a:schemeClr>
                </a:solidFill>
                <a:latin typeface="NikoshBAN" pitchFamily="2" charset="0"/>
                <a:cs typeface="NikoshBAN" pitchFamily="2" charset="0"/>
              </a:rPr>
              <a:t> </a:t>
            </a:r>
            <a:r>
              <a:rPr lang="en-US" sz="3600" b="1" dirty="0" err="1" smtClean="0">
                <a:solidFill>
                  <a:schemeClr val="bg1">
                    <a:lumMod val="95000"/>
                    <a:lumOff val="5000"/>
                  </a:schemeClr>
                </a:solidFill>
                <a:latin typeface="NikoshBAN" pitchFamily="2" charset="0"/>
                <a:cs typeface="NikoshBAN" pitchFamily="2" charset="0"/>
              </a:rPr>
              <a:t>শাসনকর্তা</a:t>
            </a:r>
            <a:r>
              <a:rPr lang="en-US" sz="3600" b="1" dirty="0" smtClean="0">
                <a:solidFill>
                  <a:schemeClr val="bg1">
                    <a:lumMod val="95000"/>
                    <a:lumOff val="5000"/>
                  </a:schemeClr>
                </a:solidFill>
                <a:latin typeface="NikoshBAN" pitchFamily="2" charset="0"/>
                <a:cs typeface="NikoshBAN" pitchFamily="2" charset="0"/>
              </a:rPr>
              <a:t> </a:t>
            </a:r>
            <a:r>
              <a:rPr lang="en-US" sz="3600" b="1" dirty="0" err="1" smtClean="0">
                <a:solidFill>
                  <a:schemeClr val="bg1">
                    <a:lumMod val="95000"/>
                    <a:lumOff val="5000"/>
                  </a:schemeClr>
                </a:solidFill>
                <a:latin typeface="NikoshBAN" pitchFamily="2" charset="0"/>
                <a:cs typeface="NikoshBAN" pitchFamily="2" charset="0"/>
              </a:rPr>
              <a:t>নিযুক্ত</a:t>
            </a:r>
            <a:r>
              <a:rPr lang="en-US" sz="3600" b="1" dirty="0" smtClean="0">
                <a:solidFill>
                  <a:schemeClr val="bg1">
                    <a:lumMod val="95000"/>
                    <a:lumOff val="5000"/>
                  </a:schemeClr>
                </a:solidFill>
                <a:latin typeface="NikoshBAN" pitchFamily="2" charset="0"/>
                <a:cs typeface="NikoshBAN" pitchFamily="2" charset="0"/>
              </a:rPr>
              <a:t> </a:t>
            </a:r>
            <a:r>
              <a:rPr lang="en-US" sz="3600" b="1" dirty="0" err="1" smtClean="0">
                <a:solidFill>
                  <a:schemeClr val="bg1">
                    <a:lumMod val="95000"/>
                    <a:lumOff val="5000"/>
                  </a:schemeClr>
                </a:solidFill>
                <a:latin typeface="NikoshBAN" pitchFamily="2" charset="0"/>
                <a:cs typeface="NikoshBAN" pitchFamily="2" charset="0"/>
              </a:rPr>
              <a:t>করেন</a:t>
            </a:r>
            <a:r>
              <a:rPr lang="en-US" sz="3600" b="1" dirty="0" smtClean="0">
                <a:solidFill>
                  <a:schemeClr val="bg1">
                    <a:lumMod val="95000"/>
                    <a:lumOff val="5000"/>
                  </a:schemeClr>
                </a:solidFill>
                <a:latin typeface="NikoshBAN" pitchFamily="2" charset="0"/>
                <a:cs typeface="NikoshBAN" pitchFamily="2" charset="0"/>
              </a:rPr>
              <a:t>।</a:t>
            </a:r>
            <a:r>
              <a:rPr lang="bn-BD" sz="3600" b="1" dirty="0" smtClean="0">
                <a:solidFill>
                  <a:schemeClr val="bg1">
                    <a:lumMod val="95000"/>
                    <a:lumOff val="5000"/>
                  </a:schemeClr>
                </a:solidFill>
                <a:latin typeface="NikoshBAN" pitchFamily="2" charset="0"/>
                <a:cs typeface="NikoshBAN" pitchFamily="2" charset="0"/>
              </a:rPr>
              <a:t> </a:t>
            </a:r>
            <a:endParaRPr lang="en-US" sz="2400" b="1" dirty="0">
              <a:solidFill>
                <a:schemeClr val="bg1">
                  <a:lumMod val="95000"/>
                  <a:lumOff val="5000"/>
                </a:schemeClr>
              </a:solidFill>
              <a:latin typeface="NikoshBAN" pitchFamily="2" charset="0"/>
              <a:cs typeface="NikoshBAN" pitchFamily="2" charset="0"/>
            </a:endParaRPr>
          </a:p>
        </p:txBody>
      </p:sp>
      <p:sp>
        <p:nvSpPr>
          <p:cNvPr id="4" name="Snip Same Side Corner Rectangle 3"/>
          <p:cNvSpPr/>
          <p:nvPr/>
        </p:nvSpPr>
        <p:spPr>
          <a:xfrm>
            <a:off x="402772" y="5099956"/>
            <a:ext cx="4844142" cy="1328057"/>
          </a:xfrm>
          <a:prstGeom prst="snip2SameRect">
            <a:avLst/>
          </a:prstGeom>
          <a:solidFill>
            <a:srgbClr val="00B050"/>
          </a:solidFill>
          <a:ln w="76200">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smtClean="0">
                <a:solidFill>
                  <a:schemeClr val="bg1"/>
                </a:solidFill>
                <a:latin typeface="NikoshBAN" panose="02000000000000000000" pitchFamily="2" charset="0"/>
                <a:cs typeface="NikoshBAN" panose="02000000000000000000" pitchFamily="2" charset="0"/>
              </a:rPr>
              <a:t>মুলতান</a:t>
            </a:r>
            <a:endParaRPr lang="en-US" sz="5400" b="1" dirty="0">
              <a:solidFill>
                <a:schemeClr val="bg1"/>
              </a:solidFill>
              <a:latin typeface="NikoshBAN" panose="02000000000000000000" pitchFamily="2" charset="0"/>
              <a:cs typeface="NikoshBAN" panose="02000000000000000000" pitchFamily="2" charset="0"/>
            </a:endParaRPr>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43" y="97971"/>
            <a:ext cx="4016828" cy="4963886"/>
          </a:xfrm>
          <a:prstGeom prst="rect">
            <a:avLst/>
          </a:prstGeom>
          <a:ln w="57150">
            <a:solidFill>
              <a:schemeClr val="accent2">
                <a:lumMod val="75000"/>
              </a:schemeClr>
            </a:solidFill>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1500" y="185057"/>
            <a:ext cx="3913413" cy="4876800"/>
          </a:xfrm>
          <a:prstGeom prst="rect">
            <a:avLst/>
          </a:prstGeom>
          <a:ln w="57150">
            <a:solidFill>
              <a:schemeClr val="accent2">
                <a:lumMod val="75000"/>
              </a:schemeClr>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8088" y="185056"/>
            <a:ext cx="3913412" cy="4876801"/>
          </a:xfrm>
          <a:prstGeom prst="rect">
            <a:avLst/>
          </a:prstGeom>
          <a:ln w="57150">
            <a:solidFill>
              <a:schemeClr val="accent2">
                <a:lumMod val="75000"/>
              </a:schemeClr>
            </a:solidFill>
          </a:ln>
        </p:spPr>
      </p:pic>
      <p:sp>
        <p:nvSpPr>
          <p:cNvPr id="6" name="TextBox 5"/>
          <p:cNvSpPr txBox="1"/>
          <p:nvPr/>
        </p:nvSpPr>
        <p:spPr>
          <a:xfrm>
            <a:off x="1719072" y="5376672"/>
            <a:ext cx="7752443" cy="1384995"/>
          </a:xfrm>
          <a:prstGeom prst="rect">
            <a:avLst/>
          </a:prstGeom>
          <a:noFill/>
        </p:spPr>
        <p:txBody>
          <a:bodyPr wrap="none" rtlCol="0">
            <a:spAutoFit/>
          </a:bodyPr>
          <a:lstStyle/>
          <a:p>
            <a:r>
              <a:rPr lang="bn-IN" sz="6000" b="1" dirty="0">
                <a:latin typeface="NikoshBAN" panose="02000000000000000000" pitchFamily="2" charset="0"/>
                <a:cs typeface="NikoshBAN" panose="02000000000000000000" pitchFamily="2" charset="0"/>
              </a:rPr>
              <a:t>কাংড়া </a:t>
            </a:r>
            <a:r>
              <a:rPr lang="bn-IN" sz="6600" b="1" dirty="0">
                <a:latin typeface="NikoshBAN" panose="02000000000000000000" pitchFamily="2" charset="0"/>
                <a:cs typeface="NikoshBAN" panose="02000000000000000000" pitchFamily="2" charset="0"/>
              </a:rPr>
              <a:t>পাথরের নগরকোট </a:t>
            </a:r>
            <a:r>
              <a:rPr lang="bn-IN" sz="6000" b="1" dirty="0">
                <a:latin typeface="NikoshBAN" panose="02000000000000000000" pitchFamily="2" charset="0"/>
                <a:cs typeface="NikoshBAN" panose="02000000000000000000" pitchFamily="2" charset="0"/>
              </a:rPr>
              <a:t>দুর্গ</a:t>
            </a:r>
            <a:r>
              <a:rPr lang="en-US" sz="6000" b="1" dirty="0">
                <a:latin typeface="NikoshBAN" panose="02000000000000000000" pitchFamily="2" charset="0"/>
                <a:cs typeface="NikoshBAN" panose="02000000000000000000" pitchFamily="2" charset="0"/>
              </a:rPr>
              <a:t>।</a:t>
            </a:r>
            <a:endParaRPr lang="en-US" sz="2800" b="1" dirty="0">
              <a:latin typeface="NikoshBAN" panose="02000000000000000000" pitchFamily="2" charset="0"/>
              <a:cs typeface="NikoshBAN" panose="02000000000000000000" pitchFamily="2" charset="0"/>
            </a:endParaRPr>
          </a:p>
          <a:p>
            <a:endParaRPr lang="en-US" dirty="0"/>
          </a:p>
        </p:txBody>
      </p:sp>
    </p:spTree>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10799"/>
          <a:stretch/>
        </p:blipFill>
        <p:spPr>
          <a:xfrm>
            <a:off x="239485" y="130630"/>
            <a:ext cx="6019801" cy="5072742"/>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286" r="3475"/>
          <a:stretch/>
        </p:blipFill>
        <p:spPr>
          <a:xfrm>
            <a:off x="6259287" y="130628"/>
            <a:ext cx="5834744" cy="5072743"/>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3145536" y="5257562"/>
            <a:ext cx="2735044" cy="1600438"/>
          </a:xfrm>
          <a:prstGeom prst="rect">
            <a:avLst/>
          </a:prstGeom>
          <a:noFill/>
        </p:spPr>
        <p:txBody>
          <a:bodyPr wrap="none" rtlCol="0">
            <a:spAutoFit/>
          </a:bodyPr>
          <a:lstStyle/>
          <a:p>
            <a:r>
              <a:rPr lang="en-US" sz="8000" b="1" dirty="0" err="1">
                <a:latin typeface="NikoshBAN" pitchFamily="2" charset="0"/>
                <a:cs typeface="NikoshBAN" pitchFamily="2" charset="0"/>
              </a:rPr>
              <a:t>থানেশ্বর</a:t>
            </a:r>
            <a:r>
              <a:rPr lang="en-US" b="1" dirty="0">
                <a:latin typeface="NikoshBAN" pitchFamily="2" charset="0"/>
                <a:cs typeface="NikoshBAN" pitchFamily="2" charset="0"/>
              </a:rPr>
              <a:t>।</a:t>
            </a:r>
            <a:endParaRPr lang="en-US" sz="1050" b="1" dirty="0">
              <a:latin typeface="NikoshBAN" pitchFamily="2" charset="0"/>
              <a:cs typeface="NikoshBAN" pitchFamily="2" charset="0"/>
            </a:endParaRPr>
          </a:p>
          <a:p>
            <a:endParaRPr lang="en-US"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8692" y="130630"/>
            <a:ext cx="5569651" cy="4887684"/>
          </a:xfrm>
          <a:prstGeom prst="rect">
            <a:avLst/>
          </a:prstGeom>
          <a:solidFill>
            <a:srgbClr val="FFFFFF">
              <a:shade val="85000"/>
            </a:srgbClr>
          </a:solidFill>
          <a:ln w="889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5377544" y="5280340"/>
            <a:ext cx="3047999" cy="1323439"/>
          </a:xfrm>
          <a:prstGeom prst="rect">
            <a:avLst/>
          </a:prstGeom>
          <a:ln w="76200">
            <a:solidFill>
              <a:srgbClr val="00B050"/>
            </a:solidFill>
          </a:ln>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wrap="square" rtlCol="0">
            <a:spAutoFit/>
          </a:bodyPr>
          <a:lstStyle/>
          <a:p>
            <a:r>
              <a:rPr lang="bn-IN" sz="8000" b="1" dirty="0">
                <a:latin typeface="NikoshBAN" panose="02000000000000000000" pitchFamily="2" charset="0"/>
                <a:cs typeface="NikoshBAN" panose="02000000000000000000" pitchFamily="2" charset="0"/>
              </a:rPr>
              <a:t>কনৌজ </a:t>
            </a:r>
            <a:endParaRPr lang="en-US" sz="8000" b="1"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629" y="130628"/>
            <a:ext cx="5730333" cy="4887685"/>
          </a:xfrm>
          <a:prstGeom prst="rect">
            <a:avLst/>
          </a:prstGeom>
          <a:solidFill>
            <a:srgbClr val="FFFFFF">
              <a:shade val="85000"/>
            </a:srgbClr>
          </a:solidFill>
          <a:ln w="88900" cap="sq">
            <a:solidFill>
              <a:srgbClr val="7030A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21548106"/>
      </p:ext>
    </p:extLst>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80">
                                          <p:stCondLst>
                                            <p:cond delay="0"/>
                                          </p:stCondLst>
                                        </p:cTn>
                                        <p:tgtEl>
                                          <p:spTgt spid="3"/>
                                        </p:tgtEl>
                                      </p:cBhvr>
                                    </p:animEffect>
                                    <p:anim calcmode="lin" valueType="num">
                                      <p:cBhvr>
                                        <p:cTn id="2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7" dur="26">
                                          <p:stCondLst>
                                            <p:cond delay="650"/>
                                          </p:stCondLst>
                                        </p:cTn>
                                        <p:tgtEl>
                                          <p:spTgt spid="3"/>
                                        </p:tgtEl>
                                      </p:cBhvr>
                                      <p:to x="100000" y="60000"/>
                                    </p:animScale>
                                    <p:animScale>
                                      <p:cBhvr>
                                        <p:cTn id="28" dur="166" decel="50000">
                                          <p:stCondLst>
                                            <p:cond delay="676"/>
                                          </p:stCondLst>
                                        </p:cTn>
                                        <p:tgtEl>
                                          <p:spTgt spid="3"/>
                                        </p:tgtEl>
                                      </p:cBhvr>
                                      <p:to x="100000" y="100000"/>
                                    </p:animScale>
                                    <p:animScale>
                                      <p:cBhvr>
                                        <p:cTn id="29" dur="26">
                                          <p:stCondLst>
                                            <p:cond delay="1312"/>
                                          </p:stCondLst>
                                        </p:cTn>
                                        <p:tgtEl>
                                          <p:spTgt spid="3"/>
                                        </p:tgtEl>
                                      </p:cBhvr>
                                      <p:to x="100000" y="80000"/>
                                    </p:animScale>
                                    <p:animScale>
                                      <p:cBhvr>
                                        <p:cTn id="30" dur="166" decel="50000">
                                          <p:stCondLst>
                                            <p:cond delay="1338"/>
                                          </p:stCondLst>
                                        </p:cTn>
                                        <p:tgtEl>
                                          <p:spTgt spid="3"/>
                                        </p:tgtEl>
                                      </p:cBhvr>
                                      <p:to x="100000" y="100000"/>
                                    </p:animScale>
                                    <p:animScale>
                                      <p:cBhvr>
                                        <p:cTn id="31" dur="26">
                                          <p:stCondLst>
                                            <p:cond delay="1642"/>
                                          </p:stCondLst>
                                        </p:cTn>
                                        <p:tgtEl>
                                          <p:spTgt spid="3"/>
                                        </p:tgtEl>
                                      </p:cBhvr>
                                      <p:to x="100000" y="90000"/>
                                    </p:animScale>
                                    <p:animScale>
                                      <p:cBhvr>
                                        <p:cTn id="32" dur="166" decel="50000">
                                          <p:stCondLst>
                                            <p:cond delay="1668"/>
                                          </p:stCondLst>
                                        </p:cTn>
                                        <p:tgtEl>
                                          <p:spTgt spid="3"/>
                                        </p:tgtEl>
                                      </p:cBhvr>
                                      <p:to x="100000" y="100000"/>
                                    </p:animScale>
                                    <p:animScale>
                                      <p:cBhvr>
                                        <p:cTn id="33" dur="26">
                                          <p:stCondLst>
                                            <p:cond delay="1808"/>
                                          </p:stCondLst>
                                        </p:cTn>
                                        <p:tgtEl>
                                          <p:spTgt spid="3"/>
                                        </p:tgtEl>
                                      </p:cBhvr>
                                      <p:to x="100000" y="95000"/>
                                    </p:animScale>
                                    <p:animScale>
                                      <p:cBhvr>
                                        <p:cTn id="3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158240"/>
            <a:ext cx="9582912" cy="5541264"/>
          </a:xfrm>
          <a:prstGeom prst="rect">
            <a:avLst/>
          </a:prstGeom>
        </p:spPr>
      </p:pic>
      <p:sp>
        <p:nvSpPr>
          <p:cNvPr id="5" name="TextBox 4"/>
          <p:cNvSpPr txBox="1"/>
          <p:nvPr/>
        </p:nvSpPr>
        <p:spPr>
          <a:xfrm>
            <a:off x="3752880" y="-134112"/>
            <a:ext cx="4583306" cy="1477328"/>
          </a:xfrm>
          <a:prstGeom prst="rect">
            <a:avLst/>
          </a:prstGeom>
          <a:noFill/>
        </p:spPr>
        <p:txBody>
          <a:bodyPr wrap="none" rtlCol="0">
            <a:spAutoFit/>
          </a:bodyPr>
          <a:lstStyle/>
          <a:p>
            <a:r>
              <a:rPr lang="en-US" sz="7200" b="1" dirty="0" err="1">
                <a:latin typeface="NikoshBAN" panose="02000000000000000000" pitchFamily="2" charset="0"/>
                <a:cs typeface="NikoshBAN" panose="02000000000000000000" pitchFamily="2" charset="0"/>
              </a:rPr>
              <a:t>পাঞ্জাব</a:t>
            </a:r>
            <a:r>
              <a:rPr lang="en-US" sz="7200" b="1" dirty="0">
                <a:latin typeface="NikoshBAN" panose="02000000000000000000" pitchFamily="2" charset="0"/>
                <a:cs typeface="NikoshBAN" panose="02000000000000000000" pitchFamily="2" charset="0"/>
              </a:rPr>
              <a:t> </a:t>
            </a:r>
            <a:r>
              <a:rPr lang="en-US" sz="7200" b="1" dirty="0" err="1">
                <a:latin typeface="NikoshBAN" panose="02000000000000000000" pitchFamily="2" charset="0"/>
                <a:cs typeface="NikoshBAN" panose="02000000000000000000" pitchFamily="2" charset="0"/>
              </a:rPr>
              <a:t>মান</a:t>
            </a:r>
            <a:r>
              <a:rPr lang="en-US" sz="7200" b="1" dirty="0">
                <a:latin typeface="NikoshBAN" panose="02000000000000000000" pitchFamily="2" charset="0"/>
                <a:cs typeface="NikoshBAN" panose="02000000000000000000" pitchFamily="2" charset="0"/>
              </a:rPr>
              <a:t> </a:t>
            </a:r>
            <a:r>
              <a:rPr lang="en-US" sz="7200" b="1" dirty="0" err="1">
                <a:latin typeface="NikoshBAN" panose="02000000000000000000" pitchFamily="2" charset="0"/>
                <a:cs typeface="NikoshBAN" panose="02000000000000000000" pitchFamily="2" charset="0"/>
              </a:rPr>
              <a:t>চিত্র</a:t>
            </a:r>
            <a:endParaRPr lang="en-US" sz="7200" b="1" dirty="0">
              <a:latin typeface="NikoshBAN" panose="02000000000000000000" pitchFamily="2" charset="0"/>
              <a:cs typeface="NikoshBAN" panose="02000000000000000000" pitchFamily="2" charset="0"/>
            </a:endParaRPr>
          </a:p>
          <a:p>
            <a:endParaRPr lang="en-US" dirty="0"/>
          </a:p>
        </p:txBody>
      </p:sp>
    </p:spTree>
    <p:extLst>
      <p:ext uri="{BB962C8B-B14F-4D97-AF65-F5344CB8AC3E}">
        <p14:creationId xmlns:p14="http://schemas.microsoft.com/office/powerpoint/2010/main" val="95336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repeatCount="3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set>
                                      <p:cBhvr override="childStyle">
                                        <p:cTn dur="1" fill="hold" display="0" masterRel="sameClick" afterEffect="1">
                                          <p:stCondLst>
                                            <p:cond evt="end" delay="0">
                                              <p:tn val="5"/>
                                            </p:cond>
                                          </p:stCondLst>
                                        </p:cTn>
                                        <p:tgtEl>
                                          <p:spTgt spid="2"/>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C:\Users\my\Desktop\dekstop.jpg"/>
          <p:cNvPicPr>
            <a:picLocks noChangeAspect="1" noChangeArrowheads="1"/>
          </p:cNvPicPr>
          <p:nvPr/>
        </p:nvPicPr>
        <p:blipFill>
          <a:blip r:embed="rId2"/>
          <a:srcRect/>
          <a:stretch>
            <a:fillRect/>
          </a:stretch>
        </p:blipFill>
        <p:spPr bwMode="auto">
          <a:xfrm>
            <a:off x="8131629" y="152400"/>
            <a:ext cx="3962400" cy="4386942"/>
          </a:xfrm>
          <a:prstGeom prst="rect">
            <a:avLst/>
          </a:prstGeom>
          <a:noFill/>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56" y="152399"/>
            <a:ext cx="3516083" cy="43869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999" y="152400"/>
            <a:ext cx="4212771" cy="4386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p:cNvSpPr txBox="1"/>
          <p:nvPr/>
        </p:nvSpPr>
        <p:spPr>
          <a:xfrm>
            <a:off x="3291840" y="4974336"/>
            <a:ext cx="4128053" cy="1384995"/>
          </a:xfrm>
          <a:prstGeom prst="rect">
            <a:avLst/>
          </a:prstGeom>
          <a:noFill/>
        </p:spPr>
        <p:txBody>
          <a:bodyPr wrap="none" rtlCol="0">
            <a:spAutoFit/>
          </a:bodyPr>
          <a:lstStyle/>
          <a:p>
            <a:r>
              <a:rPr lang="en-US" sz="6600" b="1" dirty="0" err="1">
                <a:latin typeface="NikoshBAN" pitchFamily="2" charset="0"/>
                <a:cs typeface="NikoshBAN" pitchFamily="2" charset="0"/>
              </a:rPr>
              <a:t>গোয়ালিয়ার</a:t>
            </a:r>
            <a:r>
              <a:rPr lang="en-US" sz="6600" b="1" dirty="0">
                <a:latin typeface="NikoshBAN" pitchFamily="2" charset="0"/>
                <a:cs typeface="NikoshBAN" pitchFamily="2" charset="0"/>
              </a:rPr>
              <a:t> </a:t>
            </a:r>
            <a:r>
              <a:rPr lang="en-US" sz="6600" b="1" dirty="0" err="1">
                <a:latin typeface="NikoshBAN" pitchFamily="2" charset="0"/>
                <a:cs typeface="NikoshBAN" pitchFamily="2" charset="0"/>
              </a:rPr>
              <a:t>দুর্গ</a:t>
            </a:r>
            <a:endParaRPr lang="en-US" sz="3200" b="1" dirty="0">
              <a:latin typeface="NikoshBAN" pitchFamily="2" charset="0"/>
              <a:cs typeface="NikoshBAN" pitchFamily="2" charset="0"/>
            </a:endParaRPr>
          </a:p>
          <a:p>
            <a:endParaRPr lang="en-US" dirty="0"/>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70141" y="269855"/>
            <a:ext cx="5232523" cy="1323439"/>
          </a:xfrm>
          <a:prstGeom prst="rect">
            <a:avLst/>
          </a:prstGeom>
          <a:noFill/>
        </p:spPr>
        <p:txBody>
          <a:bodyPr wrap="none" lIns="91440" tIns="45720" rIns="91440" bIns="45720">
            <a:spAutoFit/>
          </a:bodyPr>
          <a:lstStyle/>
          <a:p>
            <a:pPr algn="ctr"/>
            <a:r>
              <a:rPr lang="en-US" sz="80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শিক্ষক</a:t>
            </a:r>
            <a:r>
              <a:rPr lang="en-US" sz="8000" b="1" dirty="0"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 </a:t>
            </a:r>
            <a:r>
              <a:rPr lang="en-US" sz="8000" b="1" dirty="0" err="1" smtClean="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পরিচিতি</a:t>
            </a:r>
            <a:endParaRPr lang="en-US" sz="8000" b="1" cap="none" spc="0" dirty="0">
              <a:ln w="9525">
                <a:solidFill>
                  <a:schemeClr val="bg1"/>
                </a:solidFill>
                <a:prstDash val="solid"/>
              </a:ln>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
        <p:nvSpPr>
          <p:cNvPr id="4" name="TextBox 3"/>
          <p:cNvSpPr txBox="1"/>
          <p:nvPr/>
        </p:nvSpPr>
        <p:spPr>
          <a:xfrm>
            <a:off x="1167219" y="1804416"/>
            <a:ext cx="8603637" cy="4401205"/>
          </a:xfrm>
          <a:prstGeom prst="rect">
            <a:avLst/>
          </a:prstGeom>
          <a:noFill/>
        </p:spPr>
        <p:txBody>
          <a:bodyPr wrap="none" rtlCol="0">
            <a:spAutoFit/>
          </a:bodyPr>
          <a:lstStyle/>
          <a:p>
            <a:pPr algn="ctr" rtl="1"/>
            <a:r>
              <a:rPr lang="en-US" sz="54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আ,ও,ম</a:t>
            </a:r>
            <a:r>
              <a:rPr lang="en-US" sz="54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ফারুক</a:t>
            </a:r>
            <a:r>
              <a:rPr lang="en-US" sz="54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a:solidFill>
                  <a:srgbClr val="C00000"/>
                </a:solidFill>
                <a:effectLst>
                  <a:outerShdw blurRad="38100" dist="38100" dir="2700000" algn="tl">
                    <a:srgbClr val="000000">
                      <a:alpha val="43137"/>
                    </a:srgbClr>
                  </a:outerShdw>
                </a:effectLst>
                <a:latin typeface="NikoshBAN" pitchFamily="2" charset="0"/>
                <a:cs typeface="NikoshBAN" pitchFamily="2" charset="0"/>
              </a:rPr>
              <a:t>হোসাইন</a:t>
            </a:r>
            <a:r>
              <a:rPr lang="en-US" sz="5400" b="1" dirty="0">
                <a:solidFill>
                  <a:srgbClr val="C00000"/>
                </a:solidFill>
                <a:effectLst>
                  <a:outerShdw blurRad="38100" dist="38100" dir="2700000" algn="tl">
                    <a:srgbClr val="000000">
                      <a:alpha val="43137"/>
                    </a:srgbClr>
                  </a:outerShdw>
                </a:effectLst>
                <a:latin typeface="NikoshBAN" pitchFamily="2" charset="0"/>
                <a:cs typeface="NikoshBAN" pitchFamily="2" charset="0"/>
              </a:rPr>
              <a:t> </a:t>
            </a:r>
            <a:r>
              <a:rPr lang="bn-BD" sz="5400" b="1" dirty="0">
                <a:solidFill>
                  <a:srgbClr val="070614"/>
                </a:solidFill>
                <a:effectLst>
                  <a:outerShdw blurRad="38100" dist="38100" dir="2700000" algn="tl">
                    <a:srgbClr val="000000">
                      <a:alpha val="43137"/>
                    </a:srgbClr>
                  </a:outerShdw>
                </a:effectLst>
                <a:latin typeface="NikoshBAN" pitchFamily="2" charset="0"/>
                <a:cs typeface="NikoshBAN" pitchFamily="2" charset="0"/>
              </a:rPr>
              <a:t/>
            </a:r>
            <a:br>
              <a:rPr lang="bn-BD" sz="5400" b="1" dirty="0">
                <a:solidFill>
                  <a:srgbClr val="070614"/>
                </a:solidFill>
                <a:effectLst>
                  <a:outerShdw blurRad="38100" dist="38100" dir="2700000" algn="tl">
                    <a:srgbClr val="000000">
                      <a:alpha val="43137"/>
                    </a:srgbClr>
                  </a:outerShdw>
                </a:effectLst>
                <a:latin typeface="NikoshBAN" pitchFamily="2" charset="0"/>
                <a:cs typeface="NikoshBAN" pitchFamily="2" charset="0"/>
              </a:rPr>
            </a:br>
            <a:r>
              <a:rPr lang="en-US" sz="5400" b="1" dirty="0" err="1">
                <a:solidFill>
                  <a:srgbClr val="FFFF00"/>
                </a:solidFill>
                <a:effectLst>
                  <a:outerShdw blurRad="38100" dist="38100" dir="2700000" algn="tl">
                    <a:srgbClr val="000000">
                      <a:alpha val="43137"/>
                    </a:srgbClr>
                  </a:outerShdw>
                </a:effectLst>
                <a:latin typeface="NikoshBAN" pitchFamily="2" charset="0"/>
                <a:cs typeface="NikoshBAN" pitchFamily="2" charset="0"/>
              </a:rPr>
              <a:t>সুপার</a:t>
            </a:r>
            <a:r>
              <a:rPr lang="en-US" sz="5400" b="1" dirty="0">
                <a:solidFill>
                  <a:srgbClr val="FFFF00"/>
                </a:solidFill>
                <a:effectLst>
                  <a:outerShdw blurRad="38100" dist="38100" dir="2700000" algn="tl">
                    <a:srgbClr val="000000">
                      <a:alpha val="43137"/>
                    </a:srgbClr>
                  </a:outerShdw>
                </a:effectLst>
                <a:latin typeface="NikoshBAN" pitchFamily="2" charset="0"/>
                <a:cs typeface="NikoshBAN" pitchFamily="2" charset="0"/>
              </a:rPr>
              <a:t> </a:t>
            </a:r>
            <a:r>
              <a:rPr lang="bn-BD" sz="5400" b="1" dirty="0">
                <a:solidFill>
                  <a:srgbClr val="070614"/>
                </a:solidFill>
                <a:effectLst>
                  <a:outerShdw blurRad="38100" dist="38100" dir="2700000" algn="tl">
                    <a:srgbClr val="000000">
                      <a:alpha val="43137"/>
                    </a:srgbClr>
                  </a:outerShdw>
                </a:effectLst>
                <a:latin typeface="NikoshBAN" pitchFamily="2" charset="0"/>
                <a:cs typeface="NikoshBAN" pitchFamily="2" charset="0"/>
              </a:rPr>
              <a:t/>
            </a:r>
            <a:br>
              <a:rPr lang="bn-BD" sz="5400" b="1" dirty="0">
                <a:solidFill>
                  <a:srgbClr val="070614"/>
                </a:solidFill>
                <a:effectLst>
                  <a:outerShdw blurRad="38100" dist="38100" dir="2700000" algn="tl">
                    <a:srgbClr val="000000">
                      <a:alpha val="43137"/>
                    </a:srgbClr>
                  </a:outerShdw>
                </a:effectLst>
                <a:latin typeface="NikoshBAN" pitchFamily="2" charset="0"/>
                <a:cs typeface="NikoshBAN" pitchFamily="2" charset="0"/>
              </a:rPr>
            </a:br>
            <a:r>
              <a:rPr lang="en-US" sz="5400" b="1" dirty="0" err="1">
                <a:solidFill>
                  <a:srgbClr val="00B050"/>
                </a:solidFill>
                <a:effectLst>
                  <a:outerShdw blurRad="38100" dist="38100" dir="2700000" algn="tl">
                    <a:srgbClr val="000000">
                      <a:alpha val="43137"/>
                    </a:srgbClr>
                  </a:outerShdw>
                </a:effectLst>
                <a:latin typeface="NikoshBAN" pitchFamily="2" charset="0"/>
                <a:cs typeface="NikoshBAN" pitchFamily="2" charset="0"/>
              </a:rPr>
              <a:t>বড়</a:t>
            </a:r>
            <a:r>
              <a:rPr lang="en-US" sz="5400" b="1"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a:solidFill>
                  <a:srgbClr val="00B050"/>
                </a:solidFill>
                <a:effectLst>
                  <a:outerShdw blurRad="38100" dist="38100" dir="2700000" algn="tl">
                    <a:srgbClr val="000000">
                      <a:alpha val="43137"/>
                    </a:srgbClr>
                  </a:outerShdw>
                </a:effectLst>
                <a:latin typeface="NikoshBAN" pitchFamily="2" charset="0"/>
                <a:cs typeface="NikoshBAN" pitchFamily="2" charset="0"/>
              </a:rPr>
              <a:t>দারোগা</a:t>
            </a:r>
            <a:r>
              <a:rPr lang="en-US" sz="5400" b="1"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a:solidFill>
                  <a:srgbClr val="00B050"/>
                </a:solidFill>
                <a:effectLst>
                  <a:outerShdw blurRad="38100" dist="38100" dir="2700000" algn="tl">
                    <a:srgbClr val="000000">
                      <a:alpha val="43137"/>
                    </a:srgbClr>
                  </a:outerShdw>
                </a:effectLst>
                <a:latin typeface="NikoshBAN" pitchFamily="2" charset="0"/>
                <a:cs typeface="NikoshBAN" pitchFamily="2" charset="0"/>
              </a:rPr>
              <a:t>হাট</a:t>
            </a:r>
            <a:r>
              <a:rPr lang="en-US" sz="5400" b="1"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a:solidFill>
                  <a:srgbClr val="00B050"/>
                </a:solidFill>
                <a:effectLst>
                  <a:outerShdw blurRad="38100" dist="38100" dir="2700000" algn="tl">
                    <a:srgbClr val="000000">
                      <a:alpha val="43137"/>
                    </a:srgbClr>
                  </a:outerShdw>
                </a:effectLst>
                <a:latin typeface="NikoshBAN" pitchFamily="2" charset="0"/>
                <a:cs typeface="NikoshBAN" pitchFamily="2" charset="0"/>
              </a:rPr>
              <a:t>স,উ,ই</a:t>
            </a:r>
            <a:r>
              <a:rPr lang="en-US" sz="5400" b="1"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a:solidFill>
                  <a:srgbClr val="00B050"/>
                </a:solidFill>
                <a:effectLst>
                  <a:outerShdw blurRad="38100" dist="38100" dir="2700000" algn="tl">
                    <a:srgbClr val="000000">
                      <a:alpha val="43137"/>
                    </a:srgbClr>
                  </a:outerShdw>
                </a:effectLst>
                <a:latin typeface="NikoshBAN" pitchFamily="2" charset="0"/>
                <a:cs typeface="NikoshBAN" pitchFamily="2" charset="0"/>
              </a:rPr>
              <a:t>দাখিল</a:t>
            </a:r>
            <a:r>
              <a:rPr lang="en-US" sz="5400" b="1"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err="1">
                <a:solidFill>
                  <a:srgbClr val="00B050"/>
                </a:solidFill>
                <a:effectLst>
                  <a:outerShdw blurRad="38100" dist="38100" dir="2700000" algn="tl">
                    <a:srgbClr val="000000">
                      <a:alpha val="43137"/>
                    </a:srgbClr>
                  </a:outerShdw>
                </a:effectLst>
                <a:latin typeface="NikoshBAN" pitchFamily="2" charset="0"/>
                <a:cs typeface="NikoshBAN" pitchFamily="2" charset="0"/>
              </a:rPr>
              <a:t>মাদ্‌রাসা</a:t>
            </a:r>
            <a:r>
              <a:rPr lang="en-US" sz="5400" b="1"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p>
          <a:p>
            <a:pPr algn="ctr" rtl="1"/>
            <a:r>
              <a:rPr lang="en-US" sz="5400" b="1" dirty="0" err="1">
                <a:solidFill>
                  <a:srgbClr val="00B0F0"/>
                </a:solidFill>
                <a:effectLst>
                  <a:outerShdw blurRad="38100" dist="38100" dir="2700000" algn="tl">
                    <a:srgbClr val="000000">
                      <a:alpha val="43137"/>
                    </a:srgbClr>
                  </a:outerShdw>
                </a:effectLst>
                <a:latin typeface="NikoshBAN" pitchFamily="2" charset="0"/>
                <a:cs typeface="NikoshBAN" pitchFamily="2" charset="0"/>
              </a:rPr>
              <a:t>সীতাকুন্ড,চট্টগ্রাম</a:t>
            </a:r>
            <a:r>
              <a:rPr lang="en-US" sz="5400" b="1" dirty="0">
                <a:solidFill>
                  <a:srgbClr val="00B0F0"/>
                </a:solidFill>
                <a:effectLst>
                  <a:outerShdw blurRad="38100" dist="38100" dir="2700000" algn="tl">
                    <a:srgbClr val="000000">
                      <a:alpha val="43137"/>
                    </a:srgbClr>
                  </a:outerShdw>
                </a:effectLst>
                <a:latin typeface="NikoshBAN" pitchFamily="2" charset="0"/>
                <a:cs typeface="NikoshBAN" pitchFamily="2" charset="0"/>
              </a:rPr>
              <a:t>। </a:t>
            </a:r>
            <a:r>
              <a:rPr lang="bn-BD" sz="5400" b="1" dirty="0">
                <a:solidFill>
                  <a:srgbClr val="00B0F0"/>
                </a:solidFill>
                <a:effectLst>
                  <a:outerShdw blurRad="38100" dist="38100" dir="2700000" algn="tl">
                    <a:srgbClr val="000000">
                      <a:alpha val="43137"/>
                    </a:srgbClr>
                  </a:outerShdw>
                </a:effectLst>
                <a:latin typeface="NikoshBAN" pitchFamily="2" charset="0"/>
                <a:cs typeface="NikoshBAN" pitchFamily="2" charset="0"/>
              </a:rPr>
              <a:t> </a:t>
            </a:r>
            <a:r>
              <a:rPr lang="en-US" sz="54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 </a:t>
            </a:r>
          </a:p>
          <a:p>
            <a:pPr algn="ctr" rtl="1"/>
            <a:r>
              <a:rPr lang="en-US" sz="3200" b="1" dirty="0">
                <a:solidFill>
                  <a:srgbClr val="FF0000"/>
                </a:solidFill>
                <a:latin typeface="Times New Roman" pitchFamily="18" charset="0"/>
                <a:cs typeface="Times New Roman" pitchFamily="18" charset="0"/>
              </a:rPr>
              <a:t>aomfaruk1177@gmail.com</a:t>
            </a:r>
            <a:endParaRPr lang="en-US" sz="3200" b="1" dirty="0">
              <a:solidFill>
                <a:srgbClr val="FF0000"/>
              </a:solidFill>
              <a:latin typeface="NikoshBAN" pitchFamily="2" charset="0"/>
              <a:cs typeface="NikoshBAN" pitchFamily="2" charset="0"/>
            </a:endParaRPr>
          </a:p>
          <a:p>
            <a:pPr algn="ctr" rtl="1"/>
            <a:r>
              <a:rPr lang="bn-IN" sz="3200" dirty="0">
                <a:solidFill>
                  <a:schemeClr val="accent2"/>
                </a:solidFill>
                <a:latin typeface="NikoshBAN" pitchFamily="2" charset="0"/>
                <a:cs typeface="NikoshBAN" pitchFamily="2" charset="0"/>
              </a:rPr>
              <a:t>মোবাইল নং- ০১</a:t>
            </a:r>
            <a:r>
              <a:rPr lang="en-US" sz="3200" dirty="0">
                <a:solidFill>
                  <a:schemeClr val="accent2"/>
                </a:solidFill>
                <a:latin typeface="NikoshBAN" pitchFamily="2" charset="0"/>
                <a:cs typeface="NikoshBAN" pitchFamily="2" charset="0"/>
              </a:rPr>
              <a:t>৮১৮৪৩৩৪</a:t>
            </a:r>
            <a:r>
              <a:rPr lang="bn-IN" sz="3200" dirty="0">
                <a:solidFill>
                  <a:schemeClr val="accent2"/>
                </a:solidFill>
                <a:latin typeface="NikoshBAN" pitchFamily="2" charset="0"/>
                <a:cs typeface="NikoshBAN" pitchFamily="2" charset="0"/>
              </a:rPr>
              <a:t>৮৬ </a:t>
            </a:r>
            <a:r>
              <a:rPr lang="en-US" sz="3200" b="1" dirty="0">
                <a:solidFill>
                  <a:schemeClr val="accent2"/>
                </a:solidFill>
                <a:effectLst>
                  <a:outerShdw blurRad="38100" dist="38100" dir="2700000" algn="tl">
                    <a:srgbClr val="000000">
                      <a:alpha val="43137"/>
                    </a:srgbClr>
                  </a:outerShdw>
                </a:effectLst>
                <a:latin typeface="NikoshBAN" pitchFamily="2" charset="0"/>
                <a:cs typeface="NikoshBAN" pitchFamily="2" charset="0"/>
              </a:rPr>
              <a:t>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 y="768096"/>
            <a:ext cx="2477262" cy="2816352"/>
          </a:xfrm>
          <a:prstGeom prst="rect">
            <a:avLst/>
          </a:prstGeom>
        </p:spPr>
      </p:pic>
    </p:spTree>
    <p:extLst>
      <p:ext uri="{BB962C8B-B14F-4D97-AF65-F5344CB8AC3E}">
        <p14:creationId xmlns:p14="http://schemas.microsoft.com/office/powerpoint/2010/main" val="30895114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144768" cy="51816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7056" y="0"/>
            <a:ext cx="5974945" cy="5181600"/>
          </a:xfrm>
          <a:prstGeom prst="rect">
            <a:avLst/>
          </a:prstGeom>
        </p:spPr>
      </p:pic>
      <p:sp>
        <p:nvSpPr>
          <p:cNvPr id="6" name="TextBox 5"/>
          <p:cNvSpPr txBox="1"/>
          <p:nvPr/>
        </p:nvSpPr>
        <p:spPr>
          <a:xfrm>
            <a:off x="126372" y="5803392"/>
            <a:ext cx="6074099" cy="861774"/>
          </a:xfrm>
          <a:prstGeom prst="rect">
            <a:avLst/>
          </a:prstGeom>
          <a:noFill/>
        </p:spPr>
        <p:txBody>
          <a:bodyPr wrap="none" rtlCol="0">
            <a:spAutoFit/>
          </a:bodyPr>
          <a:lstStyle/>
          <a:p>
            <a:r>
              <a:rPr lang="en-US" sz="3200" b="1" dirty="0" err="1">
                <a:latin typeface="NikoshBAN" panose="02000000000000000000" pitchFamily="2" charset="0"/>
                <a:cs typeface="NikoshBAN" panose="02000000000000000000" pitchFamily="2" charset="0"/>
              </a:rPr>
              <a:t>তারাইনের</a:t>
            </a:r>
            <a:r>
              <a:rPr lang="en-US" sz="3200" b="1" dirty="0">
                <a:latin typeface="NikoshBAN" panose="02000000000000000000" pitchFamily="2" charset="0"/>
                <a:cs typeface="NikoshBAN" panose="02000000000000000000" pitchFamily="2" charset="0"/>
              </a:rPr>
              <a:t> ১ম </a:t>
            </a:r>
            <a:r>
              <a:rPr lang="en-US" sz="3200" b="1" dirty="0" err="1">
                <a:latin typeface="NikoshBAN" panose="02000000000000000000" pitchFamily="2" charset="0"/>
                <a:cs typeface="NikoshBAN" panose="02000000000000000000" pitchFamily="2" charset="0"/>
              </a:rPr>
              <a:t>যুদ্ধঃ</a:t>
            </a:r>
            <a:r>
              <a:rPr lang="en-US" sz="3200" b="1" dirty="0">
                <a:latin typeface="NikoshBAN" panose="02000000000000000000" pitchFamily="2" charset="0"/>
                <a:cs typeface="NikoshBAN" panose="02000000000000000000" pitchFamily="2" charset="0"/>
              </a:rPr>
              <a:t> ১১৯১ </a:t>
            </a:r>
            <a:r>
              <a:rPr lang="en-US" sz="3200" b="1" dirty="0" err="1">
                <a:latin typeface="NikoshBAN" panose="02000000000000000000" pitchFamily="2" charset="0"/>
                <a:cs typeface="NikoshBAN" panose="02000000000000000000" pitchFamily="2" charset="0"/>
              </a:rPr>
              <a:t>খ্রিঃ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পৃথ্বীরাজার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বৃদ্ধে</a:t>
            </a:r>
            <a:r>
              <a:rPr lang="en-US" sz="3200" b="1" dirty="0">
                <a:latin typeface="NikoshBAN" panose="02000000000000000000" pitchFamily="2" charset="0"/>
                <a:cs typeface="NikoshBAN" panose="02000000000000000000" pitchFamily="2" charset="0"/>
              </a:rPr>
              <a:t>।</a:t>
            </a:r>
          </a:p>
          <a:p>
            <a:endParaRPr lang="en-US" dirty="0"/>
          </a:p>
        </p:txBody>
      </p:sp>
      <p:sp>
        <p:nvSpPr>
          <p:cNvPr id="10" name="TextBox 9"/>
          <p:cNvSpPr txBox="1"/>
          <p:nvPr/>
        </p:nvSpPr>
        <p:spPr>
          <a:xfrm>
            <a:off x="8107055" y="5681472"/>
            <a:ext cx="1444626" cy="646331"/>
          </a:xfrm>
          <a:prstGeom prst="rect">
            <a:avLst/>
          </a:prstGeom>
          <a:noFill/>
        </p:spPr>
        <p:txBody>
          <a:bodyPr wrap="none" rtlCol="0">
            <a:spAutoFit/>
          </a:bodyPr>
          <a:lstStyle/>
          <a:p>
            <a:r>
              <a:rPr lang="en-US" b="1" dirty="0" err="1">
                <a:latin typeface="NikoshBAN" panose="02000000000000000000" pitchFamily="2" charset="0"/>
                <a:cs typeface="NikoshBAN" panose="02000000000000000000" pitchFamily="2" charset="0"/>
              </a:rPr>
              <a:t>তারাইনের</a:t>
            </a:r>
            <a:r>
              <a:rPr lang="en-US" b="1" dirty="0">
                <a:latin typeface="NikoshBAN" panose="02000000000000000000" pitchFamily="2" charset="0"/>
                <a:cs typeface="NikoshBAN" panose="02000000000000000000" pitchFamily="2" charset="0"/>
              </a:rPr>
              <a:t> ১ম </a:t>
            </a:r>
            <a:r>
              <a:rPr lang="en-US" b="1" dirty="0" err="1">
                <a:latin typeface="NikoshBAN" panose="02000000000000000000" pitchFamily="2" charset="0"/>
                <a:cs typeface="NikoshBAN" panose="02000000000000000000" pitchFamily="2" charset="0"/>
              </a:rPr>
              <a:t>যুদ্ধ</a:t>
            </a:r>
            <a:endParaRPr lang="en-US" b="1" dirty="0">
              <a:latin typeface="NikoshBAN" panose="02000000000000000000" pitchFamily="2" charset="0"/>
              <a:cs typeface="NikoshBAN" panose="02000000000000000000" pitchFamily="2" charset="0"/>
            </a:endParaRPr>
          </a:p>
          <a:p>
            <a:endParaRPr lang="en-US" dirty="0"/>
          </a:p>
        </p:txBody>
      </p:sp>
    </p:spTree>
    <p:extLst>
      <p:ext uri="{BB962C8B-B14F-4D97-AF65-F5344CB8AC3E}">
        <p14:creationId xmlns:p14="http://schemas.microsoft.com/office/powerpoint/2010/main" val="252190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0" y="87086"/>
            <a:ext cx="12139430" cy="5094514"/>
          </a:xfrm>
          <a:prstGeom prst="rect">
            <a:avLst/>
          </a:prstGeom>
        </p:spPr>
      </p:pic>
      <p:sp>
        <p:nvSpPr>
          <p:cNvPr id="5" name="TextBox 4"/>
          <p:cNvSpPr txBox="1"/>
          <p:nvPr/>
        </p:nvSpPr>
        <p:spPr>
          <a:xfrm>
            <a:off x="85344" y="5864352"/>
            <a:ext cx="11911584" cy="1292662"/>
          </a:xfrm>
          <a:prstGeom prst="rect">
            <a:avLst/>
          </a:prstGeom>
          <a:noFill/>
        </p:spPr>
        <p:txBody>
          <a:bodyPr wrap="square" rtlCol="0">
            <a:spAutoFit/>
          </a:bodyPr>
          <a:lstStyle/>
          <a:p>
            <a:r>
              <a:rPr lang="en-US" sz="6000" b="1" dirty="0" err="1">
                <a:latin typeface="NikoshBAN" panose="02000000000000000000" pitchFamily="2" charset="0"/>
                <a:cs typeface="NikoshBAN" panose="02000000000000000000" pitchFamily="2" charset="0"/>
              </a:rPr>
              <a:t>তারাইনের</a:t>
            </a:r>
            <a:r>
              <a:rPr lang="en-US" sz="6000" b="1" dirty="0">
                <a:latin typeface="NikoshBAN" panose="02000000000000000000" pitchFamily="2" charset="0"/>
                <a:cs typeface="NikoshBAN" panose="02000000000000000000" pitchFamily="2" charset="0"/>
              </a:rPr>
              <a:t> </a:t>
            </a:r>
            <a:r>
              <a:rPr lang="bn-BD" sz="6000" b="1" dirty="0" smtClean="0">
                <a:latin typeface="NikoshBAN" panose="02000000000000000000" pitchFamily="2" charset="0"/>
                <a:cs typeface="NikoshBAN" panose="02000000000000000000" pitchFamily="2" charset="0"/>
              </a:rPr>
              <a:t>২য়</a:t>
            </a:r>
            <a:r>
              <a:rPr lang="en-US" sz="6000" b="1" dirty="0" smtClean="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যুদ্ধঃ</a:t>
            </a:r>
            <a:r>
              <a:rPr lang="en-US" sz="6000" b="1" dirty="0">
                <a:latin typeface="NikoshBAN" panose="02000000000000000000" pitchFamily="2" charset="0"/>
                <a:cs typeface="NikoshBAN" panose="02000000000000000000" pitchFamily="2" charset="0"/>
              </a:rPr>
              <a:t> </a:t>
            </a:r>
            <a:r>
              <a:rPr lang="en-US" sz="6000" b="1" dirty="0" smtClean="0">
                <a:latin typeface="NikoshBAN" panose="02000000000000000000" pitchFamily="2" charset="0"/>
                <a:cs typeface="NikoshBAN" panose="02000000000000000000" pitchFamily="2" charset="0"/>
              </a:rPr>
              <a:t>১১৯</a:t>
            </a:r>
            <a:r>
              <a:rPr lang="bn-BD" sz="6000" b="1" dirty="0" smtClean="0">
                <a:latin typeface="NikoshBAN" panose="02000000000000000000" pitchFamily="2" charset="0"/>
                <a:cs typeface="NikoshBAN" panose="02000000000000000000" pitchFamily="2" charset="0"/>
              </a:rPr>
              <a:t>২</a:t>
            </a:r>
            <a:r>
              <a:rPr lang="en-US" sz="6000" b="1" dirty="0" smtClean="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খ্রিঃ</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পৃথ্বীরাজার</a:t>
            </a:r>
            <a:r>
              <a:rPr lang="en-US" sz="6000" b="1" dirty="0">
                <a:latin typeface="NikoshBAN" panose="02000000000000000000" pitchFamily="2" charset="0"/>
                <a:cs typeface="NikoshBAN" panose="02000000000000000000" pitchFamily="2" charset="0"/>
              </a:rPr>
              <a:t> </a:t>
            </a:r>
            <a:r>
              <a:rPr lang="bn-BD" sz="6000" b="1" dirty="0" smtClean="0">
                <a:latin typeface="NikoshBAN" panose="02000000000000000000" pitchFamily="2" charset="0"/>
                <a:cs typeface="NikoshBAN" panose="02000000000000000000" pitchFamily="2" charset="0"/>
              </a:rPr>
              <a:t>বিরু</a:t>
            </a:r>
            <a:r>
              <a:rPr lang="en-US" sz="6000" b="1" dirty="0" err="1" smtClean="0">
                <a:latin typeface="NikoshBAN" panose="02000000000000000000" pitchFamily="2" charset="0"/>
                <a:cs typeface="NikoshBAN" panose="02000000000000000000" pitchFamily="2" charset="0"/>
              </a:rPr>
              <a:t>দ্ধে</a:t>
            </a:r>
            <a:r>
              <a:rPr lang="en-US" sz="6000" b="1" dirty="0">
                <a:latin typeface="NikoshBAN" panose="02000000000000000000" pitchFamily="2" charset="0"/>
                <a:cs typeface="NikoshBAN" panose="02000000000000000000" pitchFamily="2" charset="0"/>
              </a:rPr>
              <a:t>।</a:t>
            </a:r>
          </a:p>
          <a:p>
            <a:endParaRPr lang="en-US" dirty="0"/>
          </a:p>
        </p:txBody>
      </p:sp>
    </p:spTree>
    <p:extLst>
      <p:ext uri="{BB962C8B-B14F-4D97-AF65-F5344CB8AC3E}">
        <p14:creationId xmlns:p14="http://schemas.microsoft.com/office/powerpoint/2010/main" val="137390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07" y="76201"/>
            <a:ext cx="6070264" cy="511628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7771" y="76201"/>
            <a:ext cx="6074229" cy="5116285"/>
          </a:xfrm>
          <a:prstGeom prst="rect">
            <a:avLst/>
          </a:prstGeom>
        </p:spPr>
      </p:pic>
      <p:sp>
        <p:nvSpPr>
          <p:cNvPr id="4" name="TextBox 3"/>
          <p:cNvSpPr txBox="1"/>
          <p:nvPr/>
        </p:nvSpPr>
        <p:spPr>
          <a:xfrm>
            <a:off x="4163785" y="5421085"/>
            <a:ext cx="3907971" cy="923330"/>
          </a:xfrm>
          <a:prstGeom prst="rect">
            <a:avLst/>
          </a:prstGeom>
          <a:ln w="76200">
            <a:solidFill>
              <a:srgbClr val="7030A0"/>
            </a:solidFill>
          </a:ln>
          <a:scene3d>
            <a:camera prst="orthographicFront"/>
            <a:lightRig rig="threePt" dir="t"/>
          </a:scene3d>
          <a:sp3d>
            <a:bevelT prst="angle"/>
          </a:sp3d>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5400" dirty="0" err="1" smtClean="0">
                <a:latin typeface="NikoshBAN" panose="02000000000000000000" pitchFamily="2" charset="0"/>
                <a:cs typeface="NikoshBAN" panose="02000000000000000000" pitchFamily="2" charset="0"/>
              </a:rPr>
              <a:t>রাজা</a:t>
            </a:r>
            <a:r>
              <a:rPr lang="en-US" sz="5400" dirty="0" smtClean="0">
                <a:latin typeface="NikoshBAN" panose="02000000000000000000" pitchFamily="2" charset="0"/>
                <a:cs typeface="NikoshBAN" panose="02000000000000000000" pitchFamily="2" charset="0"/>
              </a:rPr>
              <a:t> </a:t>
            </a:r>
            <a:r>
              <a:rPr lang="en-US" sz="5400" dirty="0" err="1" smtClean="0">
                <a:latin typeface="NikoshBAN" panose="02000000000000000000" pitchFamily="2" charset="0"/>
                <a:cs typeface="NikoshBAN" panose="02000000000000000000" pitchFamily="2" charset="0"/>
              </a:rPr>
              <a:t>পৃথ্বীরাজ</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0826139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57" y="380999"/>
            <a:ext cx="5366811" cy="4082143"/>
          </a:xfrm>
          <a:prstGeom prst="round2DiagRect">
            <a:avLst>
              <a:gd name="adj1" fmla="val 16667"/>
              <a:gd name="adj2" fmla="val 0"/>
            </a:avLst>
          </a:prstGeom>
          <a:ln w="88900" cap="sq">
            <a:solidFill>
              <a:schemeClr val="accent2">
                <a:lumMod val="75000"/>
              </a:schemeClr>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9042" y="130629"/>
            <a:ext cx="5942329" cy="3726775"/>
          </a:xfrm>
          <a:prstGeom prst="round2DiagRect">
            <a:avLst>
              <a:gd name="adj1" fmla="val 16667"/>
              <a:gd name="adj2" fmla="val 0"/>
            </a:avLst>
          </a:prstGeom>
          <a:ln w="88900" cap="sq">
            <a:solidFill>
              <a:schemeClr val="accent2">
                <a:lumMod val="75000"/>
              </a:schemeClr>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5600" y="4114801"/>
            <a:ext cx="5355771" cy="2245617"/>
          </a:xfrm>
          <a:prstGeom prst="round2DiagRect">
            <a:avLst>
              <a:gd name="adj1" fmla="val 16667"/>
              <a:gd name="adj2" fmla="val 0"/>
            </a:avLst>
          </a:prstGeom>
          <a:ln w="88900" cap="sq">
            <a:solidFill>
              <a:schemeClr val="accent2">
                <a:lumMod val="75000"/>
              </a:schemeClr>
            </a:solidFill>
            <a:miter lim="800000"/>
          </a:ln>
          <a:effectLst>
            <a:outerShdw blurRad="254000" algn="tl" rotWithShape="0">
              <a:srgbClr val="000000">
                <a:alpha val="43000"/>
              </a:srgbClr>
            </a:outerShdw>
          </a:effectLst>
        </p:spPr>
      </p:pic>
      <p:sp>
        <p:nvSpPr>
          <p:cNvPr id="4" name="TextBox 3"/>
          <p:cNvSpPr txBox="1"/>
          <p:nvPr/>
        </p:nvSpPr>
        <p:spPr>
          <a:xfrm>
            <a:off x="807459" y="5099892"/>
            <a:ext cx="4122005" cy="1015663"/>
          </a:xfrm>
          <a:prstGeom prst="rect">
            <a:avLst/>
          </a:prstGeom>
          <a:scene3d>
            <a:camera prst="orthographicFront"/>
            <a:lightRig rig="threePt" dir="t"/>
          </a:scene3d>
          <a:sp3d>
            <a:bevelT prst="angle"/>
          </a:sp3d>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bn-IN" sz="6000" b="1" dirty="0">
                <a:solidFill>
                  <a:schemeClr val="bg1"/>
                </a:solidFill>
                <a:latin typeface="NikoshBAN" panose="02000000000000000000" pitchFamily="2" charset="0"/>
                <a:cs typeface="NikoshBAN" panose="02000000000000000000" pitchFamily="2" charset="0"/>
              </a:rPr>
              <a:t>সোমনাথ মন্দির </a:t>
            </a:r>
            <a:endParaRPr lang="en-US" sz="60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64071689"/>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80">
                                          <p:stCondLst>
                                            <p:cond delay="0"/>
                                          </p:stCondLst>
                                        </p:cTn>
                                        <p:tgtEl>
                                          <p:spTgt spid="4"/>
                                        </p:tgtEl>
                                      </p:cBhvr>
                                    </p:animEffect>
                                    <p:anim calcmode="lin" valueType="num">
                                      <p:cBhvr>
                                        <p:cTn id="2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3" dur="26">
                                          <p:stCondLst>
                                            <p:cond delay="650"/>
                                          </p:stCondLst>
                                        </p:cTn>
                                        <p:tgtEl>
                                          <p:spTgt spid="4"/>
                                        </p:tgtEl>
                                      </p:cBhvr>
                                      <p:to x="100000" y="60000"/>
                                    </p:animScale>
                                    <p:animScale>
                                      <p:cBhvr>
                                        <p:cTn id="34" dur="166" decel="50000">
                                          <p:stCondLst>
                                            <p:cond delay="676"/>
                                          </p:stCondLst>
                                        </p:cTn>
                                        <p:tgtEl>
                                          <p:spTgt spid="4"/>
                                        </p:tgtEl>
                                      </p:cBhvr>
                                      <p:to x="100000" y="100000"/>
                                    </p:animScale>
                                    <p:animScale>
                                      <p:cBhvr>
                                        <p:cTn id="35" dur="26">
                                          <p:stCondLst>
                                            <p:cond delay="1312"/>
                                          </p:stCondLst>
                                        </p:cTn>
                                        <p:tgtEl>
                                          <p:spTgt spid="4"/>
                                        </p:tgtEl>
                                      </p:cBhvr>
                                      <p:to x="100000" y="80000"/>
                                    </p:animScale>
                                    <p:animScale>
                                      <p:cBhvr>
                                        <p:cTn id="36" dur="166" decel="50000">
                                          <p:stCondLst>
                                            <p:cond delay="1338"/>
                                          </p:stCondLst>
                                        </p:cTn>
                                        <p:tgtEl>
                                          <p:spTgt spid="4"/>
                                        </p:tgtEl>
                                      </p:cBhvr>
                                      <p:to x="100000" y="100000"/>
                                    </p:animScale>
                                    <p:animScale>
                                      <p:cBhvr>
                                        <p:cTn id="37" dur="26">
                                          <p:stCondLst>
                                            <p:cond delay="1642"/>
                                          </p:stCondLst>
                                        </p:cTn>
                                        <p:tgtEl>
                                          <p:spTgt spid="4"/>
                                        </p:tgtEl>
                                      </p:cBhvr>
                                      <p:to x="100000" y="90000"/>
                                    </p:animScale>
                                    <p:animScale>
                                      <p:cBhvr>
                                        <p:cTn id="38" dur="166" decel="50000">
                                          <p:stCondLst>
                                            <p:cond delay="1668"/>
                                          </p:stCondLst>
                                        </p:cTn>
                                        <p:tgtEl>
                                          <p:spTgt spid="4"/>
                                        </p:tgtEl>
                                      </p:cBhvr>
                                      <p:to x="100000" y="100000"/>
                                    </p:animScale>
                                    <p:animScale>
                                      <p:cBhvr>
                                        <p:cTn id="39" dur="26">
                                          <p:stCondLst>
                                            <p:cond delay="1808"/>
                                          </p:stCondLst>
                                        </p:cTn>
                                        <p:tgtEl>
                                          <p:spTgt spid="4"/>
                                        </p:tgtEl>
                                      </p:cBhvr>
                                      <p:to x="100000" y="95000"/>
                                    </p:animScale>
                                    <p:animScale>
                                      <p:cBhvr>
                                        <p:cTn id="4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55341"/>
            <a:ext cx="12103173" cy="5434758"/>
          </a:xfrm>
          <a:prstGeom prst="rect">
            <a:avLst/>
          </a:prstGeom>
          <a:ln w="76200">
            <a:solidFill>
              <a:srgbClr val="FF0000"/>
            </a:solidFill>
          </a:ln>
          <a:scene3d>
            <a:camera prst="orthographicFront"/>
            <a:lightRig rig="threePt" dir="t"/>
          </a:scene3d>
          <a:sp3d>
            <a:bevelT prst="angle"/>
          </a:sp3d>
        </p:spPr>
        <p:style>
          <a:lnRef idx="2">
            <a:schemeClr val="accent3"/>
          </a:lnRef>
          <a:fillRef idx="1">
            <a:schemeClr val="lt1"/>
          </a:fillRef>
          <a:effectRef idx="0">
            <a:schemeClr val="accent3"/>
          </a:effectRef>
          <a:fontRef idx="minor">
            <a:schemeClr val="dk1"/>
          </a:fontRef>
        </p:style>
        <p:txBody>
          <a:bodyPr wrap="square">
            <a:spAutoFit/>
          </a:bodyPr>
          <a:lstStyle/>
          <a:p>
            <a:pPr>
              <a:lnSpc>
                <a:spcPct val="107000"/>
              </a:lnSpc>
              <a:spcAft>
                <a:spcPts val="800"/>
              </a:spcAft>
            </a:pPr>
            <a:r>
              <a:rPr lang="bn-IN"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তরাইনের দ্বিতীয় যুদ্ধের বীজ লুকিয়ে ছিলো তরাইনের প্রথম যুদ্ধেই। </a:t>
            </a:r>
            <a:r>
              <a:rPr lang="bn-IN" sz="2400" dirty="0">
                <a:ln>
                  <a:solidFill>
                    <a:schemeClr val="bg1"/>
                  </a:solidFill>
                </a:ln>
                <a:solidFill>
                  <a:srgbClr val="FF0000"/>
                </a:solidFill>
                <a:latin typeface="NikoshBAN" panose="02000000000000000000" pitchFamily="2" charset="0"/>
                <a:ea typeface="Calibri" panose="020F0502020204030204" pitchFamily="34" charset="0"/>
                <a:cs typeface="NikoshBAN" panose="02000000000000000000" pitchFamily="2" charset="0"/>
              </a:rPr>
              <a:t>১১৯১</a:t>
            </a:r>
            <a:r>
              <a:rPr lang="bn-IN"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 সালের তরাইনের প্রথম যুদ্ধে পৃথ্বীরাজ চৌহানের কাছে মুহাম্মদ ঘুরি লজ্জাজনকভাবে পরাজিত হন। পরাজিত হয়ে তিনি এতটাই অপমানিত বোধ করছিলেন যে</a:t>
            </a:r>
            <a:r>
              <a:rPr lang="en-US"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 </a:t>
            </a:r>
            <a:r>
              <a:rPr lang="bn-IN"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কথিত আছে</a:t>
            </a:r>
            <a:r>
              <a:rPr lang="en-US"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 </a:t>
            </a:r>
            <a:r>
              <a:rPr lang="bn-IN"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তিনি নাকি খাবার-দাবার প্রায় ছেড়েই দিয়েছিলেন। এমনকি নিজের পরিবারের সাথেও দেখা করতেন না। এই এক বছর তিনি তাঁর সেনাবাহিনী পুনর্গঠন আর যুদ্ধ পরিকল্পনা করতে ব্যয় </a:t>
            </a:r>
            <a:r>
              <a:rPr lang="bn-IN" sz="2400" dirty="0" smtClean="0">
                <a:ln>
                  <a:solidFill>
                    <a:schemeClr val="bg1"/>
                  </a:solidFill>
                </a:ln>
                <a:latin typeface="NikoshBAN" panose="02000000000000000000" pitchFamily="2" charset="0"/>
                <a:ea typeface="Calibri" panose="020F0502020204030204" pitchFamily="34" charset="0"/>
                <a:cs typeface="NikoshBAN" panose="02000000000000000000" pitchFamily="2" charset="0"/>
              </a:rPr>
              <a:t>করেন</a:t>
            </a:r>
            <a:r>
              <a:rPr lang="bn-BD" sz="2400" dirty="0" smtClean="0">
                <a:ln>
                  <a:solidFill>
                    <a:schemeClr val="bg1"/>
                  </a:solidFill>
                </a:ln>
                <a:latin typeface="NikoshBAN" panose="02000000000000000000" pitchFamily="2" charset="0"/>
                <a:ea typeface="Calibri" panose="020F0502020204030204" pitchFamily="34" charset="0"/>
                <a:cs typeface="NikoshBAN" panose="02000000000000000000" pitchFamily="2" charset="0"/>
              </a:rPr>
              <a:t>।</a:t>
            </a:r>
            <a:endParaRPr lang="en-US" sz="2400" dirty="0">
              <a:ln>
                <a:solidFill>
                  <a:schemeClr val="bg1"/>
                </a:solidFill>
              </a:ln>
              <a:latin typeface="NikoshBAN" panose="02000000000000000000" pitchFamily="2" charset="0"/>
              <a:ea typeface="Calibri" panose="020F0502020204030204" pitchFamily="34" charset="0"/>
              <a:cs typeface="NikoshBAN" panose="02000000000000000000" pitchFamily="2" charset="0"/>
            </a:endParaRPr>
          </a:p>
          <a:p>
            <a:pPr>
              <a:lnSpc>
                <a:spcPct val="107000"/>
              </a:lnSpc>
              <a:spcAft>
                <a:spcPts val="800"/>
              </a:spcAft>
            </a:pPr>
            <a:r>
              <a:rPr lang="bn-IN"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তরাইনের প্রথম যুদ্ধের পরের বছর</a:t>
            </a:r>
            <a:r>
              <a:rPr lang="en-US"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 </a:t>
            </a:r>
            <a:r>
              <a:rPr lang="bn-IN"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অর্থাৎ</a:t>
            </a:r>
            <a:r>
              <a:rPr lang="en-US" sz="2400" u="sng" dirty="0">
                <a:ln>
                  <a:solidFill>
                    <a:schemeClr val="bg1"/>
                  </a:solidFill>
                </a:ln>
                <a:latin typeface="NikoshBAN" panose="02000000000000000000" pitchFamily="2" charset="0"/>
                <a:ea typeface="Calibri" panose="020F0502020204030204" pitchFamily="34" charset="0"/>
                <a:cs typeface="NikoshBAN" panose="02000000000000000000" pitchFamily="2" charset="0"/>
              </a:rPr>
              <a:t>, </a:t>
            </a:r>
            <a:r>
              <a:rPr lang="bn-IN" sz="2400" u="sng" dirty="0">
                <a:ln>
                  <a:solidFill>
                    <a:schemeClr val="bg1"/>
                  </a:solidFill>
                </a:ln>
                <a:latin typeface="NikoshBAN" panose="02000000000000000000" pitchFamily="2" charset="0"/>
                <a:ea typeface="Calibri" panose="020F0502020204030204" pitchFamily="34" charset="0"/>
                <a:cs typeface="NikoshBAN" panose="02000000000000000000" pitchFamily="2" charset="0"/>
              </a:rPr>
              <a:t>১১৯২ সালে দ্বিতীয়বারের মতো পৃথ্বীরাজ চৌহানের মোকাবেলা করতে এগিয়ে আসেন মুহাম্মদ ঘুরি। </a:t>
            </a:r>
            <a:r>
              <a:rPr lang="bn-IN"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ঐতিহাসিক আবু ওসমান মিনহাজ উদ্দীন বিন সিরাজুদ্দীনের (মিনহাজ-ই-সিরাজ) লেখা থেকে পাওয়া যায়</a:t>
            </a:r>
            <a:r>
              <a:rPr lang="en-US"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 </a:t>
            </a:r>
            <a:r>
              <a:rPr lang="bn-IN"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এ সময় মুহাম্মদ ঘুরির সাথে প্রায় ১ লাখ ২০ হাজারের বিশাল এক সেনাবাহিনী ছিলো। এই বিশাল বাহিনীতে অশ্বারোহী সেনা ছিলো প্রায় ৫২ হাজার।</a:t>
            </a:r>
            <a:endParaRPr lang="en-US" sz="2400" dirty="0">
              <a:ln>
                <a:solidFill>
                  <a:schemeClr val="bg1"/>
                </a:solidFill>
              </a:ln>
              <a:latin typeface="NikoshBAN" panose="02000000000000000000" pitchFamily="2" charset="0"/>
              <a:ea typeface="Calibri" panose="020F0502020204030204" pitchFamily="34" charset="0"/>
              <a:cs typeface="NikoshBAN" panose="02000000000000000000" pitchFamily="2" charset="0"/>
            </a:endParaRPr>
          </a:p>
          <a:p>
            <a:pPr>
              <a:lnSpc>
                <a:spcPct val="107000"/>
              </a:lnSpc>
              <a:spcAft>
                <a:spcPts val="800"/>
              </a:spcAft>
            </a:pPr>
            <a:r>
              <a:rPr lang="bn-IN" sz="2400" dirty="0" smtClean="0">
                <a:ln>
                  <a:solidFill>
                    <a:schemeClr val="bg1"/>
                  </a:solidFill>
                </a:ln>
                <a:latin typeface="NikoshBAN" panose="02000000000000000000" pitchFamily="2" charset="0"/>
                <a:ea typeface="Calibri" panose="020F0502020204030204" pitchFamily="34" charset="0"/>
                <a:cs typeface="NikoshBAN" panose="02000000000000000000" pitchFamily="2" charset="0"/>
              </a:rPr>
              <a:t>মুহাম্মদ </a:t>
            </a:r>
            <a:r>
              <a:rPr lang="bn-IN"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ঘুরির অগ্রযাত্রার খবর পেয়ে পৃথ্বীরাজ চৌহানও প্রস্তুতি নিতে শুরু করেন। তিনি বেশ ভালোই বুঝতে পারেন এবারের যুদ্ধটি আগের যুদ্ধ থেকেও তীব্র হবে। তাই নিজের শক্তি বৃদ্ধির জন্য তিনি অন্যান্য রাজপুত রাজা আর অভিজাত হিন্দু ধর্মাবলম্বীদের কাছে সাহায্য চান। পৃথ্বীরাজের সহায়তায় প্রায় ১৫০ জন রাজপুত রাজা এগিয়ে আসেন। আশেপাশের রাজ্যের সাহায্য পেয়ে পৃথ্বীরাজ বিশাল এক সেনাবাহিনী গঠন করতে সক্ষম হন। ঐতিহাসিক ফারিস্তার বর্ণনায় জানা যায়</a:t>
            </a:r>
            <a:r>
              <a:rPr lang="en-US"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 </a:t>
            </a:r>
            <a:r>
              <a:rPr lang="bn-IN"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পৃথ্বীরাজের বাহিনীতে হাতিই ছিলো প্রায় ৩</a:t>
            </a:r>
            <a:r>
              <a:rPr lang="en-US"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a:t>
            </a:r>
            <a:r>
              <a:rPr lang="bn-IN" sz="2400" dirty="0">
                <a:ln>
                  <a:solidFill>
                    <a:schemeClr val="bg1"/>
                  </a:solidFill>
                </a:ln>
                <a:latin typeface="NikoshBAN" panose="02000000000000000000" pitchFamily="2" charset="0"/>
                <a:ea typeface="Calibri" panose="020F0502020204030204" pitchFamily="34" charset="0"/>
                <a:cs typeface="NikoshBAN" panose="02000000000000000000" pitchFamily="2" charset="0"/>
              </a:rPr>
              <a:t>০০০ এর বেশি। আর অশ্বারোহীসহ সেনাবাহিনীর আকার দাঁড়ায় ৩ লাখে</a:t>
            </a:r>
            <a:r>
              <a:rPr lang="bn-IN" sz="2400" dirty="0" smtClean="0">
                <a:ln>
                  <a:solidFill>
                    <a:schemeClr val="bg1"/>
                  </a:solidFill>
                </a:ln>
                <a:latin typeface="NikoshBAN" panose="02000000000000000000" pitchFamily="2" charset="0"/>
                <a:ea typeface="Calibri" panose="020F0502020204030204" pitchFamily="34" charset="0"/>
                <a:cs typeface="NikoshBAN" panose="02000000000000000000" pitchFamily="2" charset="0"/>
              </a:rPr>
              <a:t>!</a:t>
            </a:r>
            <a:endParaRPr lang="en-US" sz="2400" dirty="0">
              <a:ln>
                <a:solidFill>
                  <a:schemeClr val="bg1"/>
                </a:solidFill>
              </a:ln>
              <a:latin typeface="NikoshBAN" panose="02000000000000000000" pitchFamily="2" charset="0"/>
              <a:ea typeface="Calibri" panose="020F0502020204030204" pitchFamily="34" charset="0"/>
              <a:cs typeface="NikoshBAN" panose="02000000000000000000" pitchFamily="2" charset="0"/>
            </a:endParaRPr>
          </a:p>
        </p:txBody>
      </p:sp>
      <p:sp>
        <p:nvSpPr>
          <p:cNvPr id="3" name="TextBox 2"/>
          <p:cNvSpPr txBox="1"/>
          <p:nvPr/>
        </p:nvSpPr>
        <p:spPr>
          <a:xfrm>
            <a:off x="1555352" y="0"/>
            <a:ext cx="9960428" cy="1015663"/>
          </a:xfrm>
          <a:prstGeom prst="rect">
            <a:avLst/>
          </a:prstGeom>
          <a:noFill/>
        </p:spPr>
        <p:txBody>
          <a:bodyPr wrap="square" rtlCol="0">
            <a:spAutoFit/>
          </a:bodyPr>
          <a:lstStyle/>
          <a:p>
            <a:r>
              <a:rPr lang="en-US" sz="6000" b="1" dirty="0" err="1" smtClean="0">
                <a:latin typeface="NikoshBAN" panose="02000000000000000000" pitchFamily="2" charset="0"/>
                <a:cs typeface="NikoshBAN" panose="02000000000000000000" pitchFamily="2" charset="0"/>
              </a:rPr>
              <a:t>ভালো</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করে</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পড়</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এবং</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বুঝার</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চিষ্টা</a:t>
            </a:r>
            <a:r>
              <a:rPr lang="en-US" sz="6000" b="1" dirty="0" smtClean="0">
                <a:latin typeface="NikoshBAN" panose="02000000000000000000" pitchFamily="2" charset="0"/>
                <a:cs typeface="NikoshBAN" panose="02000000000000000000" pitchFamily="2" charset="0"/>
              </a:rPr>
              <a:t> </a:t>
            </a:r>
            <a:r>
              <a:rPr lang="en-US" sz="6000" b="1" dirty="0" err="1" smtClean="0">
                <a:latin typeface="NikoshBAN" panose="02000000000000000000" pitchFamily="2" charset="0"/>
                <a:cs typeface="NikoshBAN" panose="02000000000000000000" pitchFamily="2" charset="0"/>
              </a:rPr>
              <a:t>করো</a:t>
            </a:r>
            <a:r>
              <a:rPr lang="en-US" sz="6000" b="1" dirty="0" smtClean="0">
                <a:latin typeface="NikoshBAN" panose="02000000000000000000" pitchFamily="2" charset="0"/>
                <a:cs typeface="NikoshBAN" panose="02000000000000000000" pitchFamily="2" charset="0"/>
              </a:rPr>
              <a:t>।</a:t>
            </a:r>
            <a:endParaRPr lang="en-US" sz="60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61941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xit" presetSubtype="0" fill="hold" grpId="0" nodeType="clickEffect">
                                  <p:stCondLst>
                                    <p:cond delay="0"/>
                                  </p:stCondLst>
                                  <p:iterate type="lt">
                                    <p:tmPct val="10000"/>
                                  </p:iterate>
                                  <p:childTnLst>
                                    <p:anim from="(ppt_w)" to="(-ppt_w*2)" calcmode="lin" valueType="num">
                                      <p:cBhvr rctx="PPT">
                                        <p:cTn id="6" dur="500" autoRev="1">
                                          <p:stCondLst>
                                            <p:cond delay="0"/>
                                          </p:stCondLst>
                                        </p:cTn>
                                        <p:tgtEl>
                                          <p:spTgt spid="3"/>
                                        </p:tgtEl>
                                        <p:attrNameLst>
                                          <p:attrName>ppt_w</p:attrName>
                                        </p:attrNameLst>
                                      </p:cBhvr>
                                    </p:anim>
                                    <p:anim by="(ppt_w*0.50)" calcmode="lin" valueType="num">
                                      <p:cBhvr>
                                        <p:cTn id="7" dur="500" decel="50000" autoRev="1">
                                          <p:stCondLst>
                                            <p:cond delay="0"/>
                                          </p:stCondLst>
                                        </p:cTn>
                                        <p:tgtEl>
                                          <p:spTgt spid="3"/>
                                        </p:tgtEl>
                                        <p:attrNameLst>
                                          <p:attrName>ppt_x</p:attrName>
                                        </p:attrNameLst>
                                      </p:cBhvr>
                                    </p:anim>
                                    <p:anim from="(ppt_y)" to="(1+ppt_h/2)" calcmode="lin" valueType="num">
                                      <p:cBhvr>
                                        <p:cTn id="8" dur="1000">
                                          <p:stCondLst>
                                            <p:cond delay="0"/>
                                          </p:stCondLst>
                                        </p:cTn>
                                        <p:tgtEl>
                                          <p:spTgt spid="3"/>
                                        </p:tgtEl>
                                        <p:attrNameLst>
                                          <p:attrName>ppt_y</p:attrName>
                                        </p:attrNameLst>
                                      </p:cBhvr>
                                    </p:anim>
                                    <p:animRot by="21600000">
                                      <p:cBhvr>
                                        <p:cTn id="9" dur="1000">
                                          <p:stCondLst>
                                            <p:cond delay="0"/>
                                          </p:stCondLst>
                                        </p:cTn>
                                        <p:tgtEl>
                                          <p:spTgt spid="3"/>
                                        </p:tgtEl>
                                        <p:attrNameLst>
                                          <p:attrName>r</p:attrName>
                                        </p:attrNameLst>
                                      </p:cBhvr>
                                    </p:animRot>
                                    <p:set>
                                      <p:cBhvr>
                                        <p:cTn id="1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743200" y="533400"/>
            <a:ext cx="6629400" cy="1371600"/>
          </a:xfrm>
          <a:prstGeom prst="ellipse">
            <a:avLst/>
          </a:prstGeom>
          <a:solidFill>
            <a:schemeClr val="accent3">
              <a:lumMod val="20000"/>
              <a:lumOff val="80000"/>
            </a:schemeClr>
          </a:solidFill>
          <a:ln>
            <a:noFill/>
          </a:ln>
          <a:effectLst>
            <a:glow rad="228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dirty="0" err="1">
                <a:solidFill>
                  <a:schemeClr val="bg1">
                    <a:lumMod val="95000"/>
                    <a:lumOff val="5000"/>
                  </a:schemeClr>
                </a:solidFill>
                <a:latin typeface="NikoshBAN" pitchFamily="2" charset="0"/>
                <a:cs typeface="NikoshBAN" pitchFamily="2" charset="0"/>
              </a:rPr>
              <a:t>মূল্যায়ন</a:t>
            </a:r>
            <a:endParaRPr lang="en-US" b="1" dirty="0">
              <a:solidFill>
                <a:schemeClr val="bg1">
                  <a:lumMod val="95000"/>
                  <a:lumOff val="5000"/>
                </a:schemeClr>
              </a:solidFill>
              <a:latin typeface="NikoshBAN" pitchFamily="2" charset="0"/>
              <a:cs typeface="NikoshBAN" pitchFamily="2" charset="0"/>
            </a:endParaRPr>
          </a:p>
        </p:txBody>
      </p:sp>
      <p:sp>
        <p:nvSpPr>
          <p:cNvPr id="3" name="Rounded Rectangle 2"/>
          <p:cNvSpPr/>
          <p:nvPr/>
        </p:nvSpPr>
        <p:spPr>
          <a:xfrm>
            <a:off x="171559" y="2543338"/>
            <a:ext cx="11756571" cy="3810000"/>
          </a:xfrm>
          <a:prstGeom prst="roundRect">
            <a:avLst/>
          </a:prstGeom>
          <a:solidFill>
            <a:schemeClr val="accent2">
              <a:lumMod val="20000"/>
              <a:lumOff val="80000"/>
            </a:schemeClr>
          </a:solid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en-US" sz="4800" b="1" dirty="0" err="1" smtClean="0">
                <a:solidFill>
                  <a:schemeClr val="bg1">
                    <a:lumMod val="95000"/>
                    <a:lumOff val="5000"/>
                  </a:schemeClr>
                </a:solidFill>
                <a:latin typeface="NikoshBAN" pitchFamily="2" charset="0"/>
                <a:cs typeface="NikoshBAN" pitchFamily="2" charset="0"/>
              </a:rPr>
              <a:t>তারাইন</a:t>
            </a:r>
            <a:r>
              <a:rPr lang="en-US" sz="4800" b="1" dirty="0" smtClean="0">
                <a:solidFill>
                  <a:schemeClr val="bg1">
                    <a:lumMod val="95000"/>
                    <a:lumOff val="5000"/>
                  </a:schemeClr>
                </a:solidFill>
                <a:latin typeface="NikoshBAN" pitchFamily="2" charset="0"/>
                <a:cs typeface="NikoshBAN" pitchFamily="2" charset="0"/>
              </a:rPr>
              <a:t> </a:t>
            </a:r>
            <a:r>
              <a:rPr lang="en-US" sz="4800" b="1" dirty="0" err="1" smtClean="0">
                <a:solidFill>
                  <a:schemeClr val="bg1">
                    <a:lumMod val="95000"/>
                    <a:lumOff val="5000"/>
                  </a:schemeClr>
                </a:solidFill>
                <a:latin typeface="NikoshBAN" pitchFamily="2" charset="0"/>
                <a:cs typeface="NikoshBAN" pitchFamily="2" charset="0"/>
              </a:rPr>
              <a:t>কিসের</a:t>
            </a:r>
            <a:r>
              <a:rPr lang="en-US" sz="4800" b="1" dirty="0" smtClean="0">
                <a:solidFill>
                  <a:schemeClr val="bg1">
                    <a:lumMod val="95000"/>
                    <a:lumOff val="5000"/>
                  </a:schemeClr>
                </a:solidFill>
                <a:latin typeface="NikoshBAN" pitchFamily="2" charset="0"/>
                <a:cs typeface="NikoshBAN" pitchFamily="2" charset="0"/>
              </a:rPr>
              <a:t> </a:t>
            </a:r>
            <a:r>
              <a:rPr lang="en-US" sz="4800" b="1" dirty="0" err="1" smtClean="0">
                <a:solidFill>
                  <a:schemeClr val="bg1">
                    <a:lumMod val="95000"/>
                    <a:lumOff val="5000"/>
                  </a:schemeClr>
                </a:solidFill>
                <a:latin typeface="NikoshBAN" pitchFamily="2" charset="0"/>
                <a:cs typeface="NikoshBAN" pitchFamily="2" charset="0"/>
              </a:rPr>
              <a:t>নাম</a:t>
            </a:r>
            <a:r>
              <a:rPr lang="en-US" sz="4800" b="1" dirty="0" smtClean="0">
                <a:solidFill>
                  <a:schemeClr val="bg1">
                    <a:lumMod val="95000"/>
                    <a:lumOff val="5000"/>
                  </a:schemeClr>
                </a:solidFill>
                <a:latin typeface="NikoshBAN" pitchFamily="2" charset="0"/>
                <a:cs typeface="NikoshBAN" pitchFamily="2" charset="0"/>
              </a:rPr>
              <a:t>?</a:t>
            </a:r>
            <a:endParaRPr lang="en-US" sz="4800" b="1" dirty="0">
              <a:solidFill>
                <a:schemeClr val="bg1">
                  <a:lumMod val="95000"/>
                  <a:lumOff val="5000"/>
                </a:schemeClr>
              </a:solidFill>
              <a:latin typeface="NikoshBAN" pitchFamily="2" charset="0"/>
              <a:cs typeface="NikoshBAN" pitchFamily="2" charset="0"/>
            </a:endParaRPr>
          </a:p>
          <a:p>
            <a:pPr>
              <a:buFont typeface="Wingdings" pitchFamily="2" charset="2"/>
              <a:buChar char="Ø"/>
            </a:pPr>
            <a:r>
              <a:rPr lang="en-US" sz="4800" b="1" dirty="0" err="1" smtClean="0">
                <a:solidFill>
                  <a:schemeClr val="bg1">
                    <a:lumMod val="95000"/>
                    <a:lumOff val="5000"/>
                  </a:schemeClr>
                </a:solidFill>
                <a:latin typeface="NikoshBAN" pitchFamily="2" charset="0"/>
                <a:cs typeface="NikoshBAN" pitchFamily="2" charset="0"/>
              </a:rPr>
              <a:t>তারাইনের</a:t>
            </a:r>
            <a:r>
              <a:rPr lang="en-US" sz="4800" b="1" dirty="0" smtClean="0">
                <a:solidFill>
                  <a:schemeClr val="bg1">
                    <a:lumMod val="95000"/>
                    <a:lumOff val="5000"/>
                  </a:schemeClr>
                </a:solidFill>
                <a:latin typeface="NikoshBAN" pitchFamily="2" charset="0"/>
                <a:cs typeface="NikoshBAN" pitchFamily="2" charset="0"/>
              </a:rPr>
              <a:t> </a:t>
            </a:r>
            <a:r>
              <a:rPr lang="en-US" sz="4800" b="1" dirty="0" err="1" smtClean="0">
                <a:solidFill>
                  <a:schemeClr val="bg1">
                    <a:lumMod val="95000"/>
                    <a:lumOff val="5000"/>
                  </a:schemeClr>
                </a:solidFill>
                <a:latin typeface="NikoshBAN" pitchFamily="2" charset="0"/>
                <a:cs typeface="NikoshBAN" pitchFamily="2" charset="0"/>
              </a:rPr>
              <a:t>দ্বিতীয়</a:t>
            </a:r>
            <a:r>
              <a:rPr lang="en-US" sz="4800" b="1" dirty="0" smtClean="0">
                <a:solidFill>
                  <a:schemeClr val="bg1">
                    <a:lumMod val="95000"/>
                    <a:lumOff val="5000"/>
                  </a:schemeClr>
                </a:solidFill>
                <a:latin typeface="NikoshBAN" pitchFamily="2" charset="0"/>
                <a:cs typeface="NikoshBAN" pitchFamily="2" charset="0"/>
              </a:rPr>
              <a:t> </a:t>
            </a:r>
            <a:r>
              <a:rPr lang="en-US" sz="4800" b="1" dirty="0" err="1" smtClean="0">
                <a:solidFill>
                  <a:schemeClr val="bg1">
                    <a:lumMod val="95000"/>
                    <a:lumOff val="5000"/>
                  </a:schemeClr>
                </a:solidFill>
                <a:latin typeface="NikoshBAN" pitchFamily="2" charset="0"/>
                <a:cs typeface="NikoshBAN" pitchFamily="2" charset="0"/>
              </a:rPr>
              <a:t>যুদ্ধে</a:t>
            </a:r>
            <a:r>
              <a:rPr lang="en-US" sz="4800" b="1" dirty="0" smtClean="0">
                <a:solidFill>
                  <a:schemeClr val="bg1">
                    <a:lumMod val="95000"/>
                    <a:lumOff val="5000"/>
                  </a:schemeClr>
                </a:solidFill>
                <a:latin typeface="NikoshBAN" pitchFamily="2" charset="0"/>
                <a:cs typeface="NikoshBAN" pitchFamily="2" charset="0"/>
              </a:rPr>
              <a:t> </a:t>
            </a:r>
            <a:r>
              <a:rPr lang="en-US" sz="4800" b="1" dirty="0" err="1" smtClean="0">
                <a:solidFill>
                  <a:schemeClr val="bg1">
                    <a:lumMod val="95000"/>
                    <a:lumOff val="5000"/>
                  </a:schemeClr>
                </a:solidFill>
                <a:latin typeface="NikoshBAN" pitchFamily="2" charset="0"/>
                <a:cs typeface="NikoshBAN" pitchFamily="2" charset="0"/>
              </a:rPr>
              <a:t>ঘুরীর</a:t>
            </a:r>
            <a:r>
              <a:rPr lang="en-US" sz="4800" b="1" dirty="0" smtClean="0">
                <a:solidFill>
                  <a:schemeClr val="bg1">
                    <a:lumMod val="95000"/>
                    <a:lumOff val="5000"/>
                  </a:schemeClr>
                </a:solidFill>
                <a:latin typeface="NikoshBAN" pitchFamily="2" charset="0"/>
                <a:cs typeface="NikoshBAN" pitchFamily="2" charset="0"/>
              </a:rPr>
              <a:t> </a:t>
            </a:r>
            <a:r>
              <a:rPr lang="en-US" sz="4800" b="1" dirty="0" err="1" smtClean="0">
                <a:solidFill>
                  <a:schemeClr val="bg1">
                    <a:lumMod val="95000"/>
                    <a:lumOff val="5000"/>
                  </a:schemeClr>
                </a:solidFill>
                <a:latin typeface="NikoshBAN" pitchFamily="2" charset="0"/>
                <a:cs typeface="NikoshBAN" pitchFamily="2" charset="0"/>
              </a:rPr>
              <a:t>সৈন্য</a:t>
            </a:r>
            <a:r>
              <a:rPr lang="en-US" sz="4800" b="1" dirty="0" smtClean="0">
                <a:solidFill>
                  <a:schemeClr val="bg1">
                    <a:lumMod val="95000"/>
                    <a:lumOff val="5000"/>
                  </a:schemeClr>
                </a:solidFill>
                <a:latin typeface="NikoshBAN" pitchFamily="2" charset="0"/>
                <a:cs typeface="NikoshBAN" pitchFamily="2" charset="0"/>
              </a:rPr>
              <a:t> </a:t>
            </a:r>
            <a:r>
              <a:rPr lang="en-US" sz="4800" b="1" dirty="0" err="1" smtClean="0">
                <a:solidFill>
                  <a:schemeClr val="bg1">
                    <a:lumMod val="95000"/>
                    <a:lumOff val="5000"/>
                  </a:schemeClr>
                </a:solidFill>
                <a:latin typeface="NikoshBAN" pitchFamily="2" charset="0"/>
                <a:cs typeface="NikoshBAN" pitchFamily="2" charset="0"/>
              </a:rPr>
              <a:t>সংখ্যা</a:t>
            </a:r>
            <a:r>
              <a:rPr lang="en-US" sz="4800" b="1" dirty="0" smtClean="0">
                <a:solidFill>
                  <a:schemeClr val="bg1">
                    <a:lumMod val="95000"/>
                    <a:lumOff val="5000"/>
                  </a:schemeClr>
                </a:solidFill>
                <a:latin typeface="NikoshBAN" pitchFamily="2" charset="0"/>
                <a:cs typeface="NikoshBAN" pitchFamily="2" charset="0"/>
              </a:rPr>
              <a:t> </a:t>
            </a:r>
            <a:r>
              <a:rPr lang="en-US" sz="4800" b="1" dirty="0" err="1" smtClean="0">
                <a:solidFill>
                  <a:schemeClr val="bg1">
                    <a:lumMod val="95000"/>
                    <a:lumOff val="5000"/>
                  </a:schemeClr>
                </a:solidFill>
                <a:latin typeface="NikoshBAN" pitchFamily="2" charset="0"/>
                <a:cs typeface="NikoshBAN" pitchFamily="2" charset="0"/>
              </a:rPr>
              <a:t>কত</a:t>
            </a:r>
            <a:r>
              <a:rPr lang="en-US" sz="4800" b="1" dirty="0" smtClean="0">
                <a:solidFill>
                  <a:schemeClr val="bg1">
                    <a:lumMod val="95000"/>
                    <a:lumOff val="5000"/>
                  </a:schemeClr>
                </a:solidFill>
                <a:latin typeface="NikoshBAN" pitchFamily="2" charset="0"/>
                <a:cs typeface="NikoshBAN" pitchFamily="2" charset="0"/>
              </a:rPr>
              <a:t> </a:t>
            </a:r>
            <a:r>
              <a:rPr lang="en-US" sz="4800" b="1" dirty="0" err="1" smtClean="0">
                <a:solidFill>
                  <a:schemeClr val="bg1">
                    <a:lumMod val="95000"/>
                    <a:lumOff val="5000"/>
                  </a:schemeClr>
                </a:solidFill>
                <a:latin typeface="NikoshBAN" pitchFamily="2" charset="0"/>
                <a:cs typeface="NikoshBAN" pitchFamily="2" charset="0"/>
              </a:rPr>
              <a:t>ছিলো</a:t>
            </a:r>
            <a:r>
              <a:rPr lang="en-US" sz="4800" b="1" dirty="0" smtClean="0">
                <a:solidFill>
                  <a:schemeClr val="bg1">
                    <a:lumMod val="95000"/>
                    <a:lumOff val="5000"/>
                  </a:schemeClr>
                </a:solidFill>
                <a:latin typeface="NikoshBAN" pitchFamily="2" charset="0"/>
                <a:cs typeface="NikoshBAN" pitchFamily="2" charset="0"/>
              </a:rPr>
              <a:t>?</a:t>
            </a:r>
            <a:endParaRPr lang="en-US" sz="4800" b="1" dirty="0">
              <a:solidFill>
                <a:schemeClr val="bg1">
                  <a:lumMod val="95000"/>
                  <a:lumOff val="5000"/>
                </a:schemeClr>
              </a:solidFill>
              <a:latin typeface="NikoshBAN" pitchFamily="2" charset="0"/>
              <a:cs typeface="NikoshBAN" pitchFamily="2" charset="0"/>
            </a:endParaRPr>
          </a:p>
          <a:p>
            <a:pPr>
              <a:buFont typeface="Wingdings" pitchFamily="2" charset="2"/>
              <a:buChar char="Ø"/>
            </a:pPr>
            <a:r>
              <a:rPr lang="en-US" sz="4800" b="1" dirty="0" err="1" smtClean="0">
                <a:solidFill>
                  <a:schemeClr val="bg1">
                    <a:lumMod val="95000"/>
                    <a:lumOff val="5000"/>
                  </a:schemeClr>
                </a:solidFill>
                <a:latin typeface="NikoshBAN" pitchFamily="2" charset="0"/>
                <a:cs typeface="NikoshBAN" pitchFamily="2" charset="0"/>
              </a:rPr>
              <a:t>পৃথ্বীরাজ</a:t>
            </a:r>
            <a:r>
              <a:rPr lang="en-US" sz="4800" b="1" dirty="0" smtClean="0">
                <a:solidFill>
                  <a:schemeClr val="bg1">
                    <a:lumMod val="95000"/>
                    <a:lumOff val="5000"/>
                  </a:schemeClr>
                </a:solidFill>
                <a:latin typeface="NikoshBAN" pitchFamily="2" charset="0"/>
                <a:cs typeface="NikoshBAN" pitchFamily="2" charset="0"/>
              </a:rPr>
              <a:t> </a:t>
            </a:r>
            <a:r>
              <a:rPr lang="en-US" sz="4800" b="1" dirty="0" err="1" smtClean="0">
                <a:solidFill>
                  <a:schemeClr val="bg1">
                    <a:lumMod val="95000"/>
                    <a:lumOff val="5000"/>
                  </a:schemeClr>
                </a:solidFill>
                <a:latin typeface="NikoshBAN" pitchFamily="2" charset="0"/>
                <a:cs typeface="NikoshBAN" pitchFamily="2" charset="0"/>
              </a:rPr>
              <a:t>কি</a:t>
            </a:r>
            <a:r>
              <a:rPr lang="en-US" sz="4800" b="1" dirty="0" smtClean="0">
                <a:solidFill>
                  <a:schemeClr val="bg1">
                    <a:lumMod val="95000"/>
                    <a:lumOff val="5000"/>
                  </a:schemeClr>
                </a:solidFill>
                <a:latin typeface="NikoshBAN" pitchFamily="2" charset="0"/>
                <a:cs typeface="NikoshBAN" pitchFamily="2" charset="0"/>
              </a:rPr>
              <a:t> </a:t>
            </a:r>
            <a:r>
              <a:rPr lang="en-US" sz="4800" b="1" dirty="0" err="1" smtClean="0">
                <a:solidFill>
                  <a:schemeClr val="bg1">
                    <a:lumMod val="95000"/>
                    <a:lumOff val="5000"/>
                  </a:schemeClr>
                </a:solidFill>
                <a:latin typeface="NikoshBAN" pitchFamily="2" charset="0"/>
                <a:cs typeface="NikoshBAN" pitchFamily="2" charset="0"/>
              </a:rPr>
              <a:t>ভাবে</a:t>
            </a:r>
            <a:r>
              <a:rPr lang="en-US" sz="4800" b="1" dirty="0" smtClean="0">
                <a:solidFill>
                  <a:schemeClr val="bg1">
                    <a:lumMod val="95000"/>
                    <a:lumOff val="5000"/>
                  </a:schemeClr>
                </a:solidFill>
                <a:latin typeface="NikoshBAN" pitchFamily="2" charset="0"/>
                <a:cs typeface="NikoshBAN" pitchFamily="2" charset="0"/>
              </a:rPr>
              <a:t> </a:t>
            </a:r>
            <a:r>
              <a:rPr lang="en-US" sz="4800" b="1" dirty="0" err="1" smtClean="0">
                <a:solidFill>
                  <a:schemeClr val="bg1">
                    <a:lumMod val="95000"/>
                    <a:lumOff val="5000"/>
                  </a:schemeClr>
                </a:solidFill>
                <a:latin typeface="NikoshBAN" pitchFamily="2" charset="0"/>
                <a:cs typeface="NikoshBAN" pitchFamily="2" charset="0"/>
              </a:rPr>
              <a:t>নিহত</a:t>
            </a:r>
            <a:r>
              <a:rPr lang="en-US" sz="4800" b="1" dirty="0" smtClean="0">
                <a:solidFill>
                  <a:schemeClr val="bg1">
                    <a:lumMod val="95000"/>
                    <a:lumOff val="5000"/>
                  </a:schemeClr>
                </a:solidFill>
                <a:latin typeface="NikoshBAN" pitchFamily="2" charset="0"/>
                <a:cs typeface="NikoshBAN" pitchFamily="2" charset="0"/>
              </a:rPr>
              <a:t> </a:t>
            </a:r>
            <a:r>
              <a:rPr lang="en-US" sz="4800" b="1" dirty="0" err="1" smtClean="0">
                <a:solidFill>
                  <a:schemeClr val="bg1">
                    <a:lumMod val="95000"/>
                    <a:lumOff val="5000"/>
                  </a:schemeClr>
                </a:solidFill>
                <a:latin typeface="NikoshBAN" pitchFamily="2" charset="0"/>
                <a:cs typeface="NikoshBAN" pitchFamily="2" charset="0"/>
              </a:rPr>
              <a:t>হয়</a:t>
            </a:r>
            <a:r>
              <a:rPr lang="en-US" sz="4800" b="1" dirty="0" smtClean="0">
                <a:solidFill>
                  <a:schemeClr val="bg1">
                    <a:lumMod val="95000"/>
                    <a:lumOff val="5000"/>
                  </a:schemeClr>
                </a:solidFill>
                <a:latin typeface="NikoshBAN" pitchFamily="2" charset="0"/>
                <a:cs typeface="NikoshBAN" pitchFamily="2" charset="0"/>
              </a:rPr>
              <a:t>?</a:t>
            </a:r>
          </a:p>
          <a:p>
            <a:pPr>
              <a:buFont typeface="Wingdings" pitchFamily="2" charset="2"/>
              <a:buChar char="Ø"/>
            </a:pPr>
            <a:r>
              <a:rPr lang="en-US" sz="4800" b="1" dirty="0">
                <a:solidFill>
                  <a:schemeClr val="bg1">
                    <a:lumMod val="95000"/>
                    <a:lumOff val="5000"/>
                  </a:schemeClr>
                </a:solidFill>
                <a:latin typeface="NikoshBAN" pitchFamily="2" charset="0"/>
                <a:cs typeface="NikoshBAN" pitchFamily="2" charset="0"/>
              </a:rPr>
              <a:t> </a:t>
            </a:r>
            <a:r>
              <a:rPr lang="en-US" sz="4800" b="1" dirty="0" err="1" smtClean="0">
                <a:solidFill>
                  <a:schemeClr val="bg1">
                    <a:lumMod val="95000"/>
                    <a:lumOff val="5000"/>
                  </a:schemeClr>
                </a:solidFill>
                <a:latin typeface="NikoshBAN" pitchFamily="2" charset="0"/>
                <a:cs typeface="NikoshBAN" pitchFamily="2" charset="0"/>
              </a:rPr>
              <a:t>মুহাম্মদ</a:t>
            </a:r>
            <a:r>
              <a:rPr lang="en-US" sz="4800" b="1" dirty="0" smtClean="0">
                <a:solidFill>
                  <a:schemeClr val="bg1">
                    <a:lumMod val="95000"/>
                    <a:lumOff val="5000"/>
                  </a:schemeClr>
                </a:solidFill>
                <a:latin typeface="NikoshBAN" pitchFamily="2" charset="0"/>
                <a:cs typeface="NikoshBAN" pitchFamily="2" charset="0"/>
              </a:rPr>
              <a:t> </a:t>
            </a:r>
            <a:r>
              <a:rPr lang="en-US" sz="4800" b="1" dirty="0" err="1" smtClean="0">
                <a:solidFill>
                  <a:schemeClr val="bg1">
                    <a:lumMod val="95000"/>
                    <a:lumOff val="5000"/>
                  </a:schemeClr>
                </a:solidFill>
                <a:latin typeface="NikoshBAN" pitchFamily="2" charset="0"/>
                <a:cs typeface="NikoshBAN" pitchFamily="2" charset="0"/>
              </a:rPr>
              <a:t>ঘুরী</a:t>
            </a:r>
            <a:r>
              <a:rPr lang="en-US" sz="4800" b="1" dirty="0" smtClean="0">
                <a:solidFill>
                  <a:schemeClr val="bg1">
                    <a:lumMod val="95000"/>
                    <a:lumOff val="5000"/>
                  </a:schemeClr>
                </a:solidFill>
                <a:latin typeface="NikoshBAN" pitchFamily="2" charset="0"/>
                <a:cs typeface="NikoshBAN" pitchFamily="2" charset="0"/>
              </a:rPr>
              <a:t> </a:t>
            </a:r>
            <a:r>
              <a:rPr lang="en-US" sz="4800" b="1" dirty="0" err="1" smtClean="0">
                <a:solidFill>
                  <a:schemeClr val="bg1">
                    <a:lumMod val="95000"/>
                    <a:lumOff val="5000"/>
                  </a:schemeClr>
                </a:solidFill>
                <a:latin typeface="NikoshBAN" pitchFamily="2" charset="0"/>
                <a:cs typeface="NikoshBAN" pitchFamily="2" charset="0"/>
              </a:rPr>
              <a:t>কত</a:t>
            </a:r>
            <a:r>
              <a:rPr lang="en-US" sz="4800" b="1" dirty="0" smtClean="0">
                <a:solidFill>
                  <a:schemeClr val="bg1">
                    <a:lumMod val="95000"/>
                    <a:lumOff val="5000"/>
                  </a:schemeClr>
                </a:solidFill>
                <a:latin typeface="NikoshBAN" pitchFamily="2" charset="0"/>
                <a:cs typeface="NikoshBAN" pitchFamily="2" charset="0"/>
              </a:rPr>
              <a:t> </a:t>
            </a:r>
            <a:r>
              <a:rPr lang="en-US" sz="4800" b="1" dirty="0" err="1" smtClean="0">
                <a:solidFill>
                  <a:schemeClr val="bg1">
                    <a:lumMod val="95000"/>
                    <a:lumOff val="5000"/>
                  </a:schemeClr>
                </a:solidFill>
                <a:latin typeface="NikoshBAN" pitchFamily="2" charset="0"/>
                <a:cs typeface="NikoshBAN" pitchFamily="2" charset="0"/>
              </a:rPr>
              <a:t>খ্রিস্টাব্দে</a:t>
            </a:r>
            <a:r>
              <a:rPr lang="en-US" sz="4800" b="1" dirty="0" smtClean="0">
                <a:solidFill>
                  <a:schemeClr val="bg1">
                    <a:lumMod val="95000"/>
                    <a:lumOff val="5000"/>
                  </a:schemeClr>
                </a:solidFill>
                <a:latin typeface="NikoshBAN" pitchFamily="2" charset="0"/>
                <a:cs typeface="NikoshBAN" pitchFamily="2" charset="0"/>
              </a:rPr>
              <a:t> </a:t>
            </a:r>
            <a:r>
              <a:rPr lang="en-US" sz="4800" b="1" dirty="0" err="1" smtClean="0">
                <a:solidFill>
                  <a:schemeClr val="bg1">
                    <a:lumMod val="95000"/>
                    <a:lumOff val="5000"/>
                  </a:schemeClr>
                </a:solidFill>
                <a:latin typeface="NikoshBAN" pitchFamily="2" charset="0"/>
                <a:cs typeface="NikoshBAN" pitchFamily="2" charset="0"/>
              </a:rPr>
              <a:t>মৃত্যুবরণ</a:t>
            </a:r>
            <a:r>
              <a:rPr lang="en-US" sz="4800" b="1" dirty="0" smtClean="0">
                <a:solidFill>
                  <a:schemeClr val="bg1">
                    <a:lumMod val="95000"/>
                    <a:lumOff val="5000"/>
                  </a:schemeClr>
                </a:solidFill>
                <a:latin typeface="NikoshBAN" pitchFamily="2" charset="0"/>
                <a:cs typeface="NikoshBAN" pitchFamily="2" charset="0"/>
              </a:rPr>
              <a:t> </a:t>
            </a:r>
            <a:r>
              <a:rPr lang="en-US" sz="4800" b="1" dirty="0" err="1" smtClean="0">
                <a:solidFill>
                  <a:schemeClr val="bg1">
                    <a:lumMod val="95000"/>
                    <a:lumOff val="5000"/>
                  </a:schemeClr>
                </a:solidFill>
                <a:latin typeface="NikoshBAN" pitchFamily="2" charset="0"/>
                <a:cs typeface="NikoshBAN" pitchFamily="2" charset="0"/>
              </a:rPr>
              <a:t>করেন</a:t>
            </a:r>
            <a:r>
              <a:rPr lang="en-US" sz="4800" b="1" dirty="0" smtClean="0">
                <a:solidFill>
                  <a:schemeClr val="bg1">
                    <a:lumMod val="95000"/>
                    <a:lumOff val="5000"/>
                  </a:schemeClr>
                </a:solidFill>
                <a:latin typeface="NikoshBAN" pitchFamily="2" charset="0"/>
                <a:cs typeface="NikoshBAN" pitchFamily="2" charset="0"/>
              </a:rPr>
              <a:t>?</a:t>
            </a:r>
            <a:endParaRPr lang="en-US" sz="4800" b="1" dirty="0">
              <a:solidFill>
                <a:schemeClr val="bg1">
                  <a:lumMod val="95000"/>
                  <a:lumOff val="5000"/>
                </a:schemeClr>
              </a:solidFill>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3" name="hammer.wav"/>
          </p:stSnd>
        </p:sndAc>
      </p:transition>
    </mc:Choice>
    <mc:Fallback xmlns="">
      <p:transition spd="slow">
        <p:fade/>
        <p:sndAc>
          <p:stSnd>
            <p:snd r:embed="rId4" name="hammer.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262742" y="239486"/>
            <a:ext cx="5170715" cy="1219200"/>
          </a:xfrm>
          <a:prstGeom prst="ellipse">
            <a:avLst/>
          </a:prstGeom>
          <a:solidFill>
            <a:schemeClr val="accent3">
              <a:lumMod val="20000"/>
              <a:lumOff val="80000"/>
            </a:schemeClr>
          </a:solid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a:solidFill>
                  <a:schemeClr val="bg1">
                    <a:lumMod val="95000"/>
                    <a:lumOff val="5000"/>
                  </a:schemeClr>
                </a:solidFill>
                <a:latin typeface="NikoshBAN" pitchFamily="2" charset="0"/>
                <a:cs typeface="NikoshBAN" pitchFamily="2" charset="0"/>
              </a:rPr>
              <a:t>একক</a:t>
            </a:r>
            <a:r>
              <a:rPr lang="en-US" sz="6000" b="1" dirty="0">
                <a:solidFill>
                  <a:schemeClr val="bg1">
                    <a:lumMod val="95000"/>
                    <a:lumOff val="5000"/>
                  </a:schemeClr>
                </a:solidFill>
                <a:latin typeface="NikoshBAN" pitchFamily="2" charset="0"/>
                <a:cs typeface="NikoshBAN" pitchFamily="2" charset="0"/>
              </a:rPr>
              <a:t> </a:t>
            </a:r>
            <a:r>
              <a:rPr lang="en-US" sz="6000" b="1" dirty="0" err="1">
                <a:solidFill>
                  <a:schemeClr val="bg1">
                    <a:lumMod val="95000"/>
                    <a:lumOff val="5000"/>
                  </a:schemeClr>
                </a:solidFill>
                <a:latin typeface="NikoshBAN" pitchFamily="2" charset="0"/>
                <a:cs typeface="NikoshBAN" pitchFamily="2" charset="0"/>
              </a:rPr>
              <a:t>কাজ</a:t>
            </a:r>
            <a:endParaRPr lang="en-US" sz="1050" b="1" dirty="0">
              <a:solidFill>
                <a:schemeClr val="bg1">
                  <a:lumMod val="95000"/>
                  <a:lumOff val="5000"/>
                </a:schemeClr>
              </a:solidFill>
              <a:latin typeface="NikoshBAN" pitchFamily="2" charset="0"/>
              <a:cs typeface="NikoshBAN" pitchFamily="2" charset="0"/>
            </a:endParaRPr>
          </a:p>
        </p:txBody>
      </p:sp>
      <p:sp>
        <p:nvSpPr>
          <p:cNvPr id="3" name="Rectangle 2"/>
          <p:cNvSpPr/>
          <p:nvPr/>
        </p:nvSpPr>
        <p:spPr>
          <a:xfrm>
            <a:off x="957943" y="2296886"/>
            <a:ext cx="9035143" cy="4191000"/>
          </a:xfrm>
          <a:prstGeom prst="rect">
            <a:avLst/>
          </a:prstGeom>
          <a:solidFill>
            <a:schemeClr val="bg1"/>
          </a:solid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Ø"/>
            </a:pPr>
            <a:r>
              <a:rPr lang="en-US" sz="4000" b="1" dirty="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মুহাম্মদ</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ঘুরীর</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ভারত</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আক্রমণের</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পূর্বে</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ভারতের</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ক্ষুদ্র</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ক্ষুদ্র</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রাজ্যের</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নাম</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গুলো</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বলো</a:t>
            </a:r>
            <a:r>
              <a:rPr lang="en-US" sz="4000" b="1" dirty="0" smtClean="0">
                <a:solidFill>
                  <a:schemeClr val="tx1"/>
                </a:solidFill>
                <a:latin typeface="NikoshBAN" pitchFamily="2" charset="0"/>
                <a:cs typeface="NikoshBAN" pitchFamily="2" charset="0"/>
              </a:rPr>
              <a:t>?</a:t>
            </a:r>
          </a:p>
          <a:p>
            <a:endParaRPr lang="en-US" sz="4000" b="1" dirty="0">
              <a:solidFill>
                <a:schemeClr val="tx1"/>
              </a:solidFill>
              <a:latin typeface="NikoshBAN" pitchFamily="2" charset="0"/>
              <a:cs typeface="NikoshBAN" pitchFamily="2" charset="0"/>
            </a:endParaRPr>
          </a:p>
          <a:p>
            <a:pPr>
              <a:buFont typeface="Wingdings" pitchFamily="2" charset="2"/>
              <a:buChar char="Ø"/>
            </a:pPr>
            <a:r>
              <a:rPr lang="en-US" sz="4000" b="1" dirty="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মুহাম্মদ</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ঘুরীর</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প্রকৃত</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নাম</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কী</a:t>
            </a:r>
            <a:r>
              <a:rPr lang="en-US" sz="4000" b="1" dirty="0" smtClean="0">
                <a:solidFill>
                  <a:schemeClr val="tx1"/>
                </a:solidFill>
                <a:latin typeface="NikoshBAN" pitchFamily="2" charset="0"/>
                <a:cs typeface="NikoshBAN" pitchFamily="2" charset="0"/>
              </a:rPr>
              <a:t> </a:t>
            </a:r>
            <a:r>
              <a:rPr lang="en-US" sz="4000" b="1" dirty="0" err="1" smtClean="0">
                <a:solidFill>
                  <a:schemeClr val="tx1"/>
                </a:solidFill>
                <a:latin typeface="NikoshBAN" pitchFamily="2" charset="0"/>
                <a:cs typeface="NikoshBAN" pitchFamily="2" charset="0"/>
              </a:rPr>
              <a:t>ছিলো</a:t>
            </a:r>
            <a:r>
              <a:rPr lang="en-US" sz="4000" b="1" dirty="0" smtClean="0">
                <a:solidFill>
                  <a:schemeClr val="tx1"/>
                </a:solidFill>
                <a:latin typeface="NikoshBAN" pitchFamily="2" charset="0"/>
                <a:cs typeface="NikoshBAN" pitchFamily="2" charset="0"/>
              </a:rPr>
              <a:t>?</a:t>
            </a:r>
            <a:endParaRPr lang="en-US" sz="4000" b="1" dirty="0">
              <a:solidFill>
                <a:schemeClr val="tx1"/>
              </a:solidFill>
              <a:latin typeface="NikoshBAN" pitchFamily="2" charset="0"/>
              <a:cs typeface="NikoshBAN" pitchFamily="2"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46159" t="15381" r="-1" b="13566"/>
          <a:stretch/>
        </p:blipFill>
        <p:spPr>
          <a:xfrm>
            <a:off x="9622972" y="338384"/>
            <a:ext cx="2340428" cy="1737240"/>
          </a:xfrm>
          <a:prstGeom prst="ellipse">
            <a:avLst/>
          </a:prstGeom>
          <a:ln>
            <a:noFill/>
          </a:ln>
          <a:effectLst>
            <a:softEdge rad="112500"/>
          </a:effectLst>
        </p:spPr>
      </p:pic>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bg/>
                                          </p:spTgt>
                                        </p:tgtEl>
                                        <p:attrNameLst>
                                          <p:attrName>style.visibility</p:attrName>
                                        </p:attrNameLst>
                                      </p:cBhvr>
                                      <p:to>
                                        <p:strVal val="visible"/>
                                      </p:to>
                                    </p:set>
                                    <p:anim calcmode="lin" valueType="num">
                                      <p:cBhvr additive="base">
                                        <p:cTn id="19" dur="500" fill="hold"/>
                                        <p:tgtEl>
                                          <p:spTgt spid="3">
                                            <p:bg/>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bg/>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3">
                                            <p:txEl>
                                              <p:pRg st="0" end="0"/>
                                            </p:tx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69471" y="195943"/>
            <a:ext cx="6128657" cy="1371600"/>
          </a:xfrm>
          <a:prstGeom prst="ellipse">
            <a:avLst/>
          </a:prstGeom>
          <a:solidFill>
            <a:schemeClr val="accent3">
              <a:lumMod val="20000"/>
              <a:lumOff val="80000"/>
            </a:schemeClr>
          </a:solid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err="1">
                <a:solidFill>
                  <a:schemeClr val="bg1">
                    <a:lumMod val="95000"/>
                    <a:lumOff val="5000"/>
                  </a:schemeClr>
                </a:solidFill>
                <a:latin typeface="NikoshBAN" pitchFamily="2" charset="0"/>
                <a:cs typeface="NikoshBAN" pitchFamily="2" charset="0"/>
              </a:rPr>
              <a:t>জোড়ায়</a:t>
            </a:r>
            <a:r>
              <a:rPr lang="en-US" sz="6000" b="1" dirty="0">
                <a:solidFill>
                  <a:schemeClr val="bg1">
                    <a:lumMod val="95000"/>
                    <a:lumOff val="5000"/>
                  </a:schemeClr>
                </a:solidFill>
                <a:latin typeface="NikoshBAN" pitchFamily="2" charset="0"/>
                <a:cs typeface="NikoshBAN" pitchFamily="2" charset="0"/>
              </a:rPr>
              <a:t> </a:t>
            </a:r>
            <a:r>
              <a:rPr lang="en-US" sz="6000" b="1" dirty="0" err="1">
                <a:solidFill>
                  <a:schemeClr val="bg1">
                    <a:lumMod val="95000"/>
                    <a:lumOff val="5000"/>
                  </a:schemeClr>
                </a:solidFill>
                <a:latin typeface="NikoshBAN" pitchFamily="2" charset="0"/>
                <a:cs typeface="NikoshBAN" pitchFamily="2" charset="0"/>
              </a:rPr>
              <a:t>কাজ</a:t>
            </a:r>
            <a:endParaRPr lang="en-US" sz="1200" b="1" dirty="0">
              <a:solidFill>
                <a:schemeClr val="bg1">
                  <a:lumMod val="95000"/>
                  <a:lumOff val="5000"/>
                </a:schemeClr>
              </a:solidFill>
              <a:latin typeface="NikoshBAN" pitchFamily="2" charset="0"/>
              <a:cs typeface="NikoshBAN" pitchFamily="2" charset="0"/>
            </a:endParaRPr>
          </a:p>
        </p:txBody>
      </p:sp>
      <p:sp>
        <p:nvSpPr>
          <p:cNvPr id="3" name="Flowchart: Process 2"/>
          <p:cNvSpPr/>
          <p:nvPr/>
        </p:nvSpPr>
        <p:spPr>
          <a:xfrm>
            <a:off x="293913" y="2057400"/>
            <a:ext cx="11625943" cy="4191000"/>
          </a:xfrm>
          <a:prstGeom prst="flowChartProcess">
            <a:avLst/>
          </a:prstGeom>
          <a:solidFill>
            <a:schemeClr val="accent2">
              <a:lumMod val="20000"/>
              <a:lumOff val="80000"/>
            </a:schemeClr>
          </a:solid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q"/>
            </a:pPr>
            <a:r>
              <a:rPr lang="en-US" sz="4400" b="1" dirty="0" smtClean="0">
                <a:solidFill>
                  <a:schemeClr val="bg1">
                    <a:lumMod val="95000"/>
                    <a:lumOff val="5000"/>
                  </a:schemeClr>
                </a:solidFill>
                <a:latin typeface="NikoshBAN" pitchFamily="2" charset="0"/>
                <a:cs typeface="NikoshBAN" pitchFamily="2" charset="0"/>
              </a:rPr>
              <a:t>  </a:t>
            </a:r>
            <a:r>
              <a:rPr lang="en-US" sz="4400" b="1" dirty="0" err="1" smtClean="0">
                <a:solidFill>
                  <a:schemeClr val="bg1">
                    <a:lumMod val="95000"/>
                    <a:lumOff val="5000"/>
                  </a:schemeClr>
                </a:solidFill>
                <a:latin typeface="NikoshBAN" pitchFamily="2" charset="0"/>
                <a:cs typeface="NikoshBAN" pitchFamily="2" charset="0"/>
              </a:rPr>
              <a:t>মুহাম্মদ</a:t>
            </a:r>
            <a:r>
              <a:rPr lang="en-US" sz="4400" b="1" dirty="0" smtClean="0">
                <a:solidFill>
                  <a:schemeClr val="bg1">
                    <a:lumMod val="95000"/>
                    <a:lumOff val="5000"/>
                  </a:schemeClr>
                </a:solidFill>
                <a:latin typeface="NikoshBAN" pitchFamily="2" charset="0"/>
                <a:cs typeface="NikoshBAN" pitchFamily="2" charset="0"/>
              </a:rPr>
              <a:t> </a:t>
            </a:r>
            <a:r>
              <a:rPr lang="en-US" sz="4400" b="1" dirty="0" err="1" smtClean="0">
                <a:solidFill>
                  <a:schemeClr val="bg1">
                    <a:lumMod val="95000"/>
                    <a:lumOff val="5000"/>
                  </a:schemeClr>
                </a:solidFill>
                <a:latin typeface="NikoshBAN" pitchFamily="2" charset="0"/>
                <a:cs typeface="NikoshBAN" pitchFamily="2" charset="0"/>
              </a:rPr>
              <a:t>ঘুরীর</a:t>
            </a:r>
            <a:r>
              <a:rPr lang="en-US" sz="4400" b="1" dirty="0" smtClean="0">
                <a:solidFill>
                  <a:schemeClr val="bg1">
                    <a:lumMod val="95000"/>
                    <a:lumOff val="5000"/>
                  </a:schemeClr>
                </a:solidFill>
                <a:latin typeface="NikoshBAN" pitchFamily="2" charset="0"/>
                <a:cs typeface="NikoshBAN" pitchFamily="2" charset="0"/>
              </a:rPr>
              <a:t> </a:t>
            </a:r>
            <a:r>
              <a:rPr lang="en-US" sz="4400" b="1" dirty="0" err="1" smtClean="0">
                <a:solidFill>
                  <a:schemeClr val="bg1">
                    <a:lumMod val="95000"/>
                    <a:lumOff val="5000"/>
                  </a:schemeClr>
                </a:solidFill>
                <a:latin typeface="NikoshBAN" pitchFamily="2" charset="0"/>
                <a:cs typeface="NikoshBAN" pitchFamily="2" charset="0"/>
              </a:rPr>
              <a:t>ভারত</a:t>
            </a:r>
            <a:r>
              <a:rPr lang="en-US" sz="4400" b="1" dirty="0" smtClean="0">
                <a:solidFill>
                  <a:schemeClr val="bg1">
                    <a:lumMod val="95000"/>
                    <a:lumOff val="5000"/>
                  </a:schemeClr>
                </a:solidFill>
                <a:latin typeface="NikoshBAN" pitchFamily="2" charset="0"/>
                <a:cs typeface="NikoshBAN" pitchFamily="2" charset="0"/>
              </a:rPr>
              <a:t> </a:t>
            </a:r>
            <a:r>
              <a:rPr lang="en-US" sz="4400" b="1" dirty="0" err="1" smtClean="0">
                <a:solidFill>
                  <a:schemeClr val="bg1">
                    <a:lumMod val="95000"/>
                    <a:lumOff val="5000"/>
                  </a:schemeClr>
                </a:solidFill>
                <a:latin typeface="NikoshBAN" pitchFamily="2" charset="0"/>
                <a:cs typeface="NikoshBAN" pitchFamily="2" charset="0"/>
              </a:rPr>
              <a:t>অভিযানের</a:t>
            </a:r>
            <a:r>
              <a:rPr lang="en-US" sz="4400" b="1" dirty="0" smtClean="0">
                <a:solidFill>
                  <a:schemeClr val="bg1">
                    <a:lumMod val="95000"/>
                    <a:lumOff val="5000"/>
                  </a:schemeClr>
                </a:solidFill>
                <a:latin typeface="NikoshBAN" pitchFamily="2" charset="0"/>
                <a:cs typeface="NikoshBAN" pitchFamily="2" charset="0"/>
              </a:rPr>
              <a:t> </a:t>
            </a:r>
            <a:r>
              <a:rPr lang="en-US" sz="4400" b="1" dirty="0" err="1" smtClean="0">
                <a:solidFill>
                  <a:schemeClr val="bg1">
                    <a:lumMod val="95000"/>
                    <a:lumOff val="5000"/>
                  </a:schemeClr>
                </a:solidFill>
                <a:latin typeface="NikoshBAN" pitchFamily="2" charset="0"/>
                <a:cs typeface="NikoshBAN" pitchFamily="2" charset="0"/>
              </a:rPr>
              <a:t>কারণ</a:t>
            </a:r>
            <a:r>
              <a:rPr lang="en-US" sz="4400" b="1" dirty="0" smtClean="0">
                <a:solidFill>
                  <a:schemeClr val="bg1">
                    <a:lumMod val="95000"/>
                    <a:lumOff val="5000"/>
                  </a:schemeClr>
                </a:solidFill>
                <a:latin typeface="NikoshBAN" pitchFamily="2" charset="0"/>
                <a:cs typeface="NikoshBAN" pitchFamily="2" charset="0"/>
              </a:rPr>
              <a:t> </a:t>
            </a:r>
            <a:r>
              <a:rPr lang="en-US" sz="4400" b="1" dirty="0" err="1" smtClean="0">
                <a:solidFill>
                  <a:schemeClr val="bg1">
                    <a:lumMod val="95000"/>
                    <a:lumOff val="5000"/>
                  </a:schemeClr>
                </a:solidFill>
                <a:latin typeface="NikoshBAN" pitchFamily="2" charset="0"/>
                <a:cs typeface="NikoshBAN" pitchFamily="2" charset="0"/>
              </a:rPr>
              <a:t>বর্ণনা</a:t>
            </a:r>
            <a:r>
              <a:rPr lang="en-US" sz="4400" b="1" dirty="0" smtClean="0">
                <a:solidFill>
                  <a:schemeClr val="bg1">
                    <a:lumMod val="95000"/>
                    <a:lumOff val="5000"/>
                  </a:schemeClr>
                </a:solidFill>
                <a:latin typeface="NikoshBAN" pitchFamily="2" charset="0"/>
                <a:cs typeface="NikoshBAN" pitchFamily="2" charset="0"/>
              </a:rPr>
              <a:t> </a:t>
            </a:r>
            <a:r>
              <a:rPr lang="en-US" sz="4400" b="1" dirty="0" err="1" smtClean="0">
                <a:solidFill>
                  <a:schemeClr val="bg1">
                    <a:lumMod val="95000"/>
                    <a:lumOff val="5000"/>
                  </a:schemeClr>
                </a:solidFill>
                <a:latin typeface="NikoshBAN" pitchFamily="2" charset="0"/>
                <a:cs typeface="NikoshBAN" pitchFamily="2" charset="0"/>
              </a:rPr>
              <a:t>করো</a:t>
            </a:r>
            <a:r>
              <a:rPr lang="en-US" sz="4400" b="1" dirty="0" smtClean="0">
                <a:solidFill>
                  <a:schemeClr val="bg1">
                    <a:lumMod val="95000"/>
                    <a:lumOff val="5000"/>
                  </a:schemeClr>
                </a:solidFill>
                <a:latin typeface="NikoshBAN" pitchFamily="2" charset="0"/>
                <a:cs typeface="NikoshBAN" pitchFamily="2" charset="0"/>
              </a:rPr>
              <a:t>।  </a:t>
            </a:r>
            <a:endParaRPr lang="en-US" b="1" dirty="0">
              <a:solidFill>
                <a:schemeClr val="bg1">
                  <a:lumMod val="95000"/>
                  <a:lumOff val="5000"/>
                </a:schemeClr>
              </a:solidFill>
              <a:latin typeface="NikoshBAN" pitchFamily="2" charset="0"/>
              <a:cs typeface="NikoshBAN" pitchFamily="2" charset="0"/>
            </a:endParaRPr>
          </a:p>
        </p:txBody>
      </p:sp>
    </p:spTree>
  </p:cSld>
  <p:clrMapOvr>
    <a:masterClrMapping/>
  </p:clrMapOvr>
  <p:transition>
    <p:cover dir="l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971800" y="533400"/>
            <a:ext cx="6477000" cy="1219200"/>
          </a:xfrm>
          <a:prstGeom prst="ellipse">
            <a:avLst/>
          </a:prstGeom>
          <a:solidFill>
            <a:schemeClr val="accent4">
              <a:lumMod val="20000"/>
              <a:lumOff val="80000"/>
            </a:schemeClr>
          </a:solidFill>
          <a:ln>
            <a:noFill/>
          </a:ln>
          <a:effectLst>
            <a:glow rad="2286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err="1">
                <a:solidFill>
                  <a:schemeClr val="bg1">
                    <a:lumMod val="95000"/>
                    <a:lumOff val="5000"/>
                  </a:schemeClr>
                </a:solidFill>
                <a:latin typeface="NikoshBAN" pitchFamily="2" charset="0"/>
                <a:cs typeface="NikoshBAN" pitchFamily="2" charset="0"/>
              </a:rPr>
              <a:t>দলীয়</a:t>
            </a:r>
            <a:r>
              <a:rPr lang="en-US" sz="8800" b="1" dirty="0">
                <a:solidFill>
                  <a:schemeClr val="bg1">
                    <a:lumMod val="95000"/>
                    <a:lumOff val="5000"/>
                  </a:schemeClr>
                </a:solidFill>
                <a:latin typeface="NikoshBAN" pitchFamily="2" charset="0"/>
                <a:cs typeface="NikoshBAN" pitchFamily="2" charset="0"/>
              </a:rPr>
              <a:t> </a:t>
            </a:r>
            <a:r>
              <a:rPr lang="en-US" sz="8800" b="1" dirty="0" err="1">
                <a:solidFill>
                  <a:schemeClr val="bg1">
                    <a:lumMod val="95000"/>
                    <a:lumOff val="5000"/>
                  </a:schemeClr>
                </a:solidFill>
                <a:latin typeface="NikoshBAN" pitchFamily="2" charset="0"/>
                <a:cs typeface="NikoshBAN" pitchFamily="2" charset="0"/>
              </a:rPr>
              <a:t>কাজ</a:t>
            </a:r>
            <a:endParaRPr lang="en-US" b="1" dirty="0">
              <a:solidFill>
                <a:schemeClr val="bg1">
                  <a:lumMod val="95000"/>
                  <a:lumOff val="5000"/>
                </a:schemeClr>
              </a:solidFill>
              <a:latin typeface="NikoshBAN" pitchFamily="2" charset="0"/>
              <a:cs typeface="NikoshBAN" pitchFamily="2" charset="0"/>
            </a:endParaRPr>
          </a:p>
        </p:txBody>
      </p:sp>
      <p:sp>
        <p:nvSpPr>
          <p:cNvPr id="4" name="TextBox 3"/>
          <p:cNvSpPr txBox="1"/>
          <p:nvPr/>
        </p:nvSpPr>
        <p:spPr>
          <a:xfrm>
            <a:off x="1638300" y="3735324"/>
            <a:ext cx="9245601" cy="2400657"/>
          </a:xfrm>
          <a:prstGeom prst="rect">
            <a:avLst/>
          </a:prstGeom>
          <a:noFill/>
        </p:spPr>
        <p:txBody>
          <a:bodyPr wrap="square" rtlCol="0">
            <a:spAutoFit/>
          </a:bodyPr>
          <a:lstStyle/>
          <a:p>
            <a:r>
              <a:rPr lang="en-US" sz="6600" b="1" dirty="0" err="1">
                <a:latin typeface="NikoshBAN" pitchFamily="2" charset="0"/>
                <a:cs typeface="NikoshBAN" pitchFamily="2" charset="0"/>
              </a:rPr>
              <a:t>মুহাম্মদ</a:t>
            </a:r>
            <a:r>
              <a:rPr lang="en-US" sz="6600" b="1" dirty="0">
                <a:latin typeface="NikoshBAN" pitchFamily="2" charset="0"/>
                <a:cs typeface="NikoshBAN" pitchFamily="2" charset="0"/>
              </a:rPr>
              <a:t> </a:t>
            </a:r>
            <a:r>
              <a:rPr lang="en-US" sz="6600" b="1" dirty="0" err="1">
                <a:latin typeface="NikoshBAN" pitchFamily="2" charset="0"/>
                <a:cs typeface="NikoshBAN" pitchFamily="2" charset="0"/>
              </a:rPr>
              <a:t>ঘুরীর</a:t>
            </a:r>
            <a:r>
              <a:rPr lang="en-US" sz="6600" b="1" dirty="0">
                <a:latin typeface="NikoshBAN" pitchFamily="2" charset="0"/>
                <a:cs typeface="NikoshBAN" pitchFamily="2" charset="0"/>
              </a:rPr>
              <a:t> </a:t>
            </a:r>
            <a:r>
              <a:rPr lang="en-US" sz="6600" b="1" dirty="0" err="1">
                <a:latin typeface="NikoshBAN" pitchFamily="2" charset="0"/>
                <a:cs typeface="NikoshBAN" pitchFamily="2" charset="0"/>
              </a:rPr>
              <a:t>তারাইনের</a:t>
            </a:r>
            <a:r>
              <a:rPr lang="en-US" sz="6600" b="1" dirty="0">
                <a:latin typeface="NikoshBAN" pitchFamily="2" charset="0"/>
                <a:cs typeface="NikoshBAN" pitchFamily="2" charset="0"/>
              </a:rPr>
              <a:t> </a:t>
            </a:r>
            <a:r>
              <a:rPr lang="en-US" sz="6600" b="1" dirty="0" err="1">
                <a:latin typeface="NikoshBAN" pitchFamily="2" charset="0"/>
                <a:cs typeface="NikoshBAN" pitchFamily="2" charset="0"/>
              </a:rPr>
              <a:t>প্রথম</a:t>
            </a:r>
            <a:r>
              <a:rPr lang="en-US" sz="6600" b="1" dirty="0">
                <a:latin typeface="NikoshBAN" pitchFamily="2" charset="0"/>
                <a:cs typeface="NikoshBAN" pitchFamily="2" charset="0"/>
              </a:rPr>
              <a:t> ও </a:t>
            </a:r>
            <a:r>
              <a:rPr lang="en-US" sz="6600" b="1" dirty="0" err="1">
                <a:latin typeface="NikoshBAN" pitchFamily="2" charset="0"/>
                <a:cs typeface="NikoshBAN" pitchFamily="2" charset="0"/>
              </a:rPr>
              <a:t>দ্বিতীয়</a:t>
            </a:r>
            <a:r>
              <a:rPr lang="en-US" sz="6600" b="1" dirty="0">
                <a:latin typeface="NikoshBAN" pitchFamily="2" charset="0"/>
                <a:cs typeface="NikoshBAN" pitchFamily="2" charset="0"/>
              </a:rPr>
              <a:t> </a:t>
            </a:r>
            <a:r>
              <a:rPr lang="en-US" sz="6600" b="1" dirty="0" err="1">
                <a:latin typeface="NikoshBAN" pitchFamily="2" charset="0"/>
                <a:cs typeface="NikoshBAN" pitchFamily="2" charset="0"/>
              </a:rPr>
              <a:t>যুদ্ধের</a:t>
            </a:r>
            <a:r>
              <a:rPr lang="en-US" sz="6600" b="1" dirty="0">
                <a:latin typeface="NikoshBAN" pitchFamily="2" charset="0"/>
                <a:cs typeface="NikoshBAN" pitchFamily="2" charset="0"/>
              </a:rPr>
              <a:t> </a:t>
            </a:r>
            <a:r>
              <a:rPr lang="en-US" sz="6600" b="1" dirty="0" err="1">
                <a:latin typeface="NikoshBAN" pitchFamily="2" charset="0"/>
                <a:cs typeface="NikoshBAN" pitchFamily="2" charset="0"/>
              </a:rPr>
              <a:t>ফলা</a:t>
            </a:r>
            <a:r>
              <a:rPr lang="en-US" sz="6600" b="1" dirty="0">
                <a:latin typeface="NikoshBAN" pitchFamily="2" charset="0"/>
                <a:cs typeface="NikoshBAN" pitchFamily="2" charset="0"/>
              </a:rPr>
              <a:t> </a:t>
            </a:r>
            <a:r>
              <a:rPr lang="en-US" sz="6600" b="1" dirty="0" err="1">
                <a:latin typeface="NikoshBAN" pitchFamily="2" charset="0"/>
                <a:cs typeface="NikoshBAN" pitchFamily="2" charset="0"/>
              </a:rPr>
              <a:t>ফল</a:t>
            </a:r>
            <a:r>
              <a:rPr lang="en-US" sz="6600" b="1" dirty="0">
                <a:latin typeface="NikoshBAN" pitchFamily="2" charset="0"/>
                <a:cs typeface="NikoshBAN" pitchFamily="2" charset="0"/>
              </a:rPr>
              <a:t> </a:t>
            </a:r>
            <a:r>
              <a:rPr lang="en-US" sz="6600" b="1" dirty="0" err="1">
                <a:latin typeface="NikoshBAN" pitchFamily="2" charset="0"/>
                <a:cs typeface="NikoshBAN" pitchFamily="2" charset="0"/>
              </a:rPr>
              <a:t>বর্ণনা</a:t>
            </a:r>
            <a:r>
              <a:rPr lang="en-US" sz="6600" b="1" dirty="0">
                <a:latin typeface="NikoshBAN" pitchFamily="2" charset="0"/>
                <a:cs typeface="NikoshBAN" pitchFamily="2" charset="0"/>
              </a:rPr>
              <a:t> </a:t>
            </a:r>
            <a:r>
              <a:rPr lang="en-US" sz="6600" b="1" dirty="0" err="1">
                <a:latin typeface="NikoshBAN" pitchFamily="2" charset="0"/>
                <a:cs typeface="NikoshBAN" pitchFamily="2" charset="0"/>
              </a:rPr>
              <a:t>করো</a:t>
            </a:r>
            <a:r>
              <a:rPr lang="en-US" sz="4800" b="1" dirty="0">
                <a:latin typeface="NikoshBAN" pitchFamily="2" charset="0"/>
                <a:cs typeface="NikoshBAN" pitchFamily="2" charset="0"/>
              </a:rPr>
              <a:t>।</a:t>
            </a:r>
            <a:endParaRPr lang="en-US" sz="2800" b="1" dirty="0">
              <a:latin typeface="NikoshBAN" pitchFamily="2" charset="0"/>
              <a:cs typeface="NikoshBAN" pitchFamily="2" charset="0"/>
            </a:endParaRPr>
          </a:p>
          <a:p>
            <a:endParaRPr lang="en-US" dirty="0"/>
          </a:p>
        </p:txBody>
      </p:sp>
    </p:spTree>
  </p:cSld>
  <p:clrMapOvr>
    <a:masterClrMapping/>
  </p:clrMapOvr>
  <p:transition>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584704" y="228600"/>
            <a:ext cx="6025896" cy="1371600"/>
          </a:xfrm>
          <a:prstGeom prst="ellipse">
            <a:avLst/>
          </a:prstGeom>
          <a:solidFill>
            <a:schemeClr val="accent3">
              <a:lumMod val="20000"/>
              <a:lumOff val="80000"/>
            </a:schemeClr>
          </a:solidFill>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dirty="0" err="1">
                <a:solidFill>
                  <a:srgbClr val="FFC000"/>
                </a:solidFill>
                <a:latin typeface="NikoshBAN" pitchFamily="2" charset="0"/>
                <a:cs typeface="NikoshBAN" pitchFamily="2" charset="0"/>
              </a:rPr>
              <a:t>বাড়ির</a:t>
            </a:r>
            <a:r>
              <a:rPr lang="en-US" sz="8800" b="1" dirty="0">
                <a:solidFill>
                  <a:srgbClr val="FFC000"/>
                </a:solidFill>
                <a:latin typeface="NikoshBAN" pitchFamily="2" charset="0"/>
                <a:cs typeface="NikoshBAN" pitchFamily="2" charset="0"/>
              </a:rPr>
              <a:t> </a:t>
            </a:r>
            <a:r>
              <a:rPr lang="en-US" sz="8800" b="1" dirty="0" err="1">
                <a:solidFill>
                  <a:srgbClr val="FFC000"/>
                </a:solidFill>
                <a:latin typeface="NikoshBAN" pitchFamily="2" charset="0"/>
                <a:cs typeface="NikoshBAN" pitchFamily="2" charset="0"/>
              </a:rPr>
              <a:t>কাজ</a:t>
            </a:r>
            <a:endParaRPr lang="en-US" sz="8800" b="1" dirty="0">
              <a:solidFill>
                <a:srgbClr val="FFC000"/>
              </a:solidFill>
              <a:latin typeface="NikoshBAN" pitchFamily="2" charset="0"/>
              <a:cs typeface="NikoshBAN" pitchFamily="2" charset="0"/>
            </a:endParaRPr>
          </a:p>
        </p:txBody>
      </p:sp>
      <p:sp>
        <p:nvSpPr>
          <p:cNvPr id="4" name="TextBox 3"/>
          <p:cNvSpPr txBox="1"/>
          <p:nvPr/>
        </p:nvSpPr>
        <p:spPr>
          <a:xfrm>
            <a:off x="800101" y="3225800"/>
            <a:ext cx="10319003" cy="2585323"/>
          </a:xfrm>
          <a:prstGeom prst="rect">
            <a:avLst/>
          </a:prstGeom>
          <a:noFill/>
        </p:spPr>
        <p:txBody>
          <a:bodyPr wrap="square" rtlCol="0">
            <a:spAutoFit/>
          </a:bodyPr>
          <a:lstStyle/>
          <a:p>
            <a:r>
              <a:rPr lang="en-US" sz="7200" b="1" dirty="0" err="1">
                <a:latin typeface="NikoshBAN" pitchFamily="2" charset="0"/>
                <a:cs typeface="NikoshBAN" pitchFamily="2" charset="0"/>
              </a:rPr>
              <a:t>মুহাম্মদ</a:t>
            </a:r>
            <a:r>
              <a:rPr lang="en-US" sz="7200" b="1" dirty="0">
                <a:latin typeface="NikoshBAN" pitchFamily="2" charset="0"/>
                <a:cs typeface="NikoshBAN" pitchFamily="2" charset="0"/>
              </a:rPr>
              <a:t> </a:t>
            </a:r>
            <a:r>
              <a:rPr lang="en-US" sz="7200" b="1" dirty="0" err="1">
                <a:latin typeface="NikoshBAN" pitchFamily="2" charset="0"/>
                <a:cs typeface="NikoshBAN" pitchFamily="2" charset="0"/>
              </a:rPr>
              <a:t>ঘুরীর</a:t>
            </a:r>
            <a:r>
              <a:rPr lang="en-US" sz="7200" b="1" dirty="0">
                <a:latin typeface="NikoshBAN" pitchFamily="2" charset="0"/>
                <a:cs typeface="NikoshBAN" pitchFamily="2" charset="0"/>
              </a:rPr>
              <a:t> </a:t>
            </a:r>
            <a:r>
              <a:rPr lang="en-US" sz="7200" b="1" dirty="0" err="1">
                <a:latin typeface="NikoshBAN" pitchFamily="2" charset="0"/>
                <a:cs typeface="NikoshBAN" pitchFamily="2" charset="0"/>
              </a:rPr>
              <a:t>চরিত্র</a:t>
            </a:r>
            <a:r>
              <a:rPr lang="en-US" sz="7200" b="1" dirty="0">
                <a:latin typeface="NikoshBAN" pitchFamily="2" charset="0"/>
                <a:cs typeface="NikoshBAN" pitchFamily="2" charset="0"/>
              </a:rPr>
              <a:t> </a:t>
            </a:r>
            <a:r>
              <a:rPr lang="en-US" sz="7200" b="1" dirty="0" err="1">
                <a:latin typeface="NikoshBAN" pitchFamily="2" charset="0"/>
                <a:cs typeface="NikoshBAN" pitchFamily="2" charset="0"/>
              </a:rPr>
              <a:t>সম্পর্কে</a:t>
            </a:r>
            <a:r>
              <a:rPr lang="en-US" sz="7200" b="1" dirty="0">
                <a:latin typeface="NikoshBAN" pitchFamily="2" charset="0"/>
                <a:cs typeface="NikoshBAN" pitchFamily="2" charset="0"/>
              </a:rPr>
              <a:t> </a:t>
            </a:r>
            <a:r>
              <a:rPr lang="en-US" sz="7200" b="1" dirty="0" err="1">
                <a:latin typeface="NikoshBAN" pitchFamily="2" charset="0"/>
                <a:cs typeface="NikoshBAN" pitchFamily="2" charset="0"/>
              </a:rPr>
              <a:t>সংক্ষিপ্ত</a:t>
            </a:r>
            <a:r>
              <a:rPr lang="en-US" sz="7200" b="1" dirty="0">
                <a:latin typeface="NikoshBAN" pitchFamily="2" charset="0"/>
                <a:cs typeface="NikoshBAN" pitchFamily="2" charset="0"/>
              </a:rPr>
              <a:t> </a:t>
            </a:r>
            <a:r>
              <a:rPr lang="en-US" sz="7200" b="1" dirty="0" err="1">
                <a:latin typeface="NikoshBAN" pitchFamily="2" charset="0"/>
                <a:cs typeface="NikoshBAN" pitchFamily="2" charset="0"/>
              </a:rPr>
              <a:t>একটি</a:t>
            </a:r>
            <a:r>
              <a:rPr lang="en-US" sz="7200" b="1" dirty="0">
                <a:latin typeface="NikoshBAN" pitchFamily="2" charset="0"/>
                <a:cs typeface="NikoshBAN" pitchFamily="2" charset="0"/>
              </a:rPr>
              <a:t> </a:t>
            </a:r>
            <a:r>
              <a:rPr lang="en-US" sz="7200" b="1" dirty="0" err="1">
                <a:latin typeface="NikoshBAN" pitchFamily="2" charset="0"/>
                <a:cs typeface="NikoshBAN" pitchFamily="2" charset="0"/>
              </a:rPr>
              <a:t>প্রবন্ধ</a:t>
            </a:r>
            <a:r>
              <a:rPr lang="en-US" sz="7200" b="1" dirty="0">
                <a:latin typeface="NikoshBAN" pitchFamily="2" charset="0"/>
                <a:cs typeface="NikoshBAN" pitchFamily="2" charset="0"/>
              </a:rPr>
              <a:t> </a:t>
            </a:r>
            <a:r>
              <a:rPr lang="en-US" sz="7200" b="1" dirty="0" err="1">
                <a:latin typeface="NikoshBAN" pitchFamily="2" charset="0"/>
                <a:cs typeface="NikoshBAN" pitchFamily="2" charset="0"/>
              </a:rPr>
              <a:t>লিখে</a:t>
            </a:r>
            <a:r>
              <a:rPr lang="en-US" sz="7200" b="1" dirty="0">
                <a:latin typeface="NikoshBAN" pitchFamily="2" charset="0"/>
                <a:cs typeface="NikoshBAN" pitchFamily="2" charset="0"/>
              </a:rPr>
              <a:t> </a:t>
            </a:r>
            <a:r>
              <a:rPr lang="en-US" sz="7200" b="1" dirty="0" err="1">
                <a:latin typeface="NikoshBAN" pitchFamily="2" charset="0"/>
                <a:cs typeface="NikoshBAN" pitchFamily="2" charset="0"/>
              </a:rPr>
              <a:t>আনবে</a:t>
            </a:r>
            <a:endParaRPr lang="en-US" sz="7200" b="1" dirty="0">
              <a:latin typeface="NikoshBAN" pitchFamily="2" charset="0"/>
              <a:cs typeface="NikoshBAN" pitchFamily="2" charset="0"/>
            </a:endParaRPr>
          </a:p>
          <a:p>
            <a:endParaRPr lang="en-US" dirty="0"/>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75760" y="273709"/>
            <a:ext cx="4297679" cy="1323439"/>
          </a:xfrm>
          <a:prstGeom prst="rect">
            <a:avLst/>
          </a:prstGeom>
          <a:ln w="76200">
            <a:solidFill>
              <a:schemeClr val="accent2">
                <a:lumMod val="50000"/>
              </a:schemeClr>
            </a:solidFill>
          </a:ln>
        </p:spPr>
        <p:txBody>
          <a:bodyPr wrap="square">
            <a:spAutoFit/>
          </a:bodyPr>
          <a:lstStyle/>
          <a:p>
            <a:pPr algn="ctr"/>
            <a:r>
              <a:rPr lang="en-US" sz="80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পাঠ</a:t>
            </a:r>
            <a:r>
              <a:rPr lang="en-US" sz="80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8000" b="1"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পরিচিতি</a:t>
            </a:r>
            <a:r>
              <a:rPr lang="en-US" sz="8000" b="1"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p>
        </p:txBody>
      </p:sp>
      <p:sp>
        <p:nvSpPr>
          <p:cNvPr id="4" name="Rectangle 3"/>
          <p:cNvSpPr/>
          <p:nvPr/>
        </p:nvSpPr>
        <p:spPr>
          <a:xfrm>
            <a:off x="2651761" y="1857811"/>
            <a:ext cx="6446520" cy="1015663"/>
          </a:xfrm>
          <a:prstGeom prst="rect">
            <a:avLst/>
          </a:prstGeom>
        </p:spPr>
        <p:txBody>
          <a:bodyPr wrap="square">
            <a:spAutoFit/>
          </a:bodyPr>
          <a:lstStyle/>
          <a:p>
            <a:pPr algn="ctr"/>
            <a:endPar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5" name="Rectangle 4"/>
          <p:cNvSpPr/>
          <p:nvPr/>
        </p:nvSpPr>
        <p:spPr>
          <a:xfrm>
            <a:off x="1572769" y="1827331"/>
            <a:ext cx="8344660" cy="4708981"/>
          </a:xfrm>
          <a:prstGeom prst="rect">
            <a:avLst/>
          </a:prstGeom>
          <a:ln w="76200">
            <a:solidFill>
              <a:srgbClr val="7030A0"/>
            </a:solidFill>
          </a:ln>
        </p:spPr>
        <p:txBody>
          <a:bodyPr wrap="square">
            <a:spAutoFit/>
          </a:bodyPr>
          <a:lstStyle/>
          <a:p>
            <a:pPr algn="ctr"/>
            <a:r>
              <a:rPr lang="en-US" sz="6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ইসলামের</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ইতিহাস</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pPr algn="ct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নবম</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ও </a:t>
            </a:r>
            <a:r>
              <a:rPr lang="en-US" sz="6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দশম</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pPr algn="ctr"/>
            <a:r>
              <a:rPr lang="en-US" sz="6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অধ্যয়ঃ</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৪র্থ</a:t>
            </a:r>
          </a:p>
          <a:p>
            <a:pPr algn="ctr"/>
            <a:r>
              <a:rPr lang="en-US" sz="6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পরিচ্ছেদঃ</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চতুর্থ</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p>
          <a:p>
            <a:pPr algn="ctr"/>
            <a:r>
              <a:rPr lang="en-US" sz="6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মুহাম্মদ</a:t>
            </a:r>
            <a:r>
              <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dirty="0" err="1"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ঘুরী</a:t>
            </a:r>
            <a:endParaRPr lang="en-US" sz="6000" dirty="0" smtClean="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5310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 name="TextBox 2"/>
          <p:cNvSpPr txBox="1"/>
          <p:nvPr/>
        </p:nvSpPr>
        <p:spPr>
          <a:xfrm>
            <a:off x="2209800" y="428171"/>
            <a:ext cx="11521440" cy="6217087"/>
          </a:xfrm>
          <a:prstGeom prst="rect">
            <a:avLst/>
          </a:prstGeom>
          <a:noFill/>
        </p:spPr>
        <p:txBody>
          <a:bodyPr wrap="square" rtlCol="0">
            <a:spAutoFit/>
          </a:bodyPr>
          <a:lstStyle/>
          <a:p>
            <a:r>
              <a:rPr lang="en-US" sz="19900" b="1" i="1" dirty="0" err="1" smtClean="0">
                <a:solidFill>
                  <a:srgbClr val="7030A0"/>
                </a:solidFill>
                <a:latin typeface="NikoshBAN" panose="02000000000000000000" pitchFamily="2" charset="0"/>
                <a:cs typeface="NikoshBAN" panose="02000000000000000000" pitchFamily="2" charset="0"/>
              </a:rPr>
              <a:t>সবাইকে</a:t>
            </a:r>
            <a:r>
              <a:rPr lang="en-US" sz="19900" b="1" i="1" dirty="0" smtClean="0">
                <a:solidFill>
                  <a:srgbClr val="7030A0"/>
                </a:solidFill>
                <a:latin typeface="NikoshBAN" panose="02000000000000000000" pitchFamily="2" charset="0"/>
                <a:cs typeface="NikoshBAN" panose="02000000000000000000" pitchFamily="2" charset="0"/>
              </a:rPr>
              <a:t> </a:t>
            </a:r>
            <a:r>
              <a:rPr lang="en-US" sz="19900" b="1" i="1" dirty="0" err="1" smtClean="0">
                <a:solidFill>
                  <a:srgbClr val="7030A0"/>
                </a:solidFill>
                <a:latin typeface="NikoshBAN" panose="02000000000000000000" pitchFamily="2" charset="0"/>
                <a:cs typeface="NikoshBAN" panose="02000000000000000000" pitchFamily="2" charset="0"/>
              </a:rPr>
              <a:t>ধন্যবাদ</a:t>
            </a:r>
            <a:endParaRPr lang="en-US" sz="19900" b="1" i="1" dirty="0">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39215088"/>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3" name="applause.wav"/>
          </p:stSnd>
        </p:sndAc>
      </p:transition>
    </mc:Choice>
    <mc:Fallback xmlns="">
      <p:transition spd="slow">
        <p:dissolve/>
        <p:sndAc>
          <p:stSnd>
            <p:snd r:embed="rId5"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455" fill="hold">
                                          <p:stCondLst>
                                            <p:cond delay="0"/>
                                          </p:stCondLst>
                                        </p:cTn>
                                        <p:tgtEl>
                                          <p:spTgt spid="3">
                                            <p:txEl>
                                              <p:pRg st="0" end="0"/>
                                            </p:txEl>
                                          </p:spTgt>
                                        </p:tgtEl>
                                        <p:attrNameLst>
                                          <p:attrName>style.rotation</p:attrName>
                                        </p:attrNameLst>
                                      </p:cBhvr>
                                      <p:to>
                                        <p:strVal val="-45.0"/>
                                      </p:to>
                                    </p:set>
                                    <p:anim calcmode="lin" valueType="num">
                                      <p:cBhvr>
                                        <p:cTn id="8"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52400" y="202691"/>
            <a:ext cx="5836920" cy="4491229"/>
          </a:xfrm>
          <a:prstGeom prst="rect">
            <a:avLst/>
          </a:prstGeom>
          <a:ln w="88900" cap="sq" cmpd="thickThin">
            <a:solidFill>
              <a:srgbClr val="00B050"/>
            </a:solidFill>
            <a:prstDash val="solid"/>
            <a:miter lim="800000"/>
          </a:ln>
          <a:effectLst>
            <a:innerShdw blurRad="76200">
              <a:srgbClr val="000000"/>
            </a:innerShdw>
          </a:effectLst>
          <a:scene3d>
            <a:camera prst="orthographicFront"/>
            <a:lightRig rig="threePt" dir="t"/>
          </a:scene3d>
          <a:sp3d>
            <a:bevelT w="139700" h="139700" prst="divot"/>
          </a:sp3d>
        </p:spPr>
      </p:pic>
      <p:sp>
        <p:nvSpPr>
          <p:cNvPr id="3" name="Rectangle 2"/>
          <p:cNvSpPr/>
          <p:nvPr/>
        </p:nvSpPr>
        <p:spPr>
          <a:xfrm>
            <a:off x="152400" y="5024735"/>
            <a:ext cx="5836920" cy="1015663"/>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en-US" sz="6000" b="1" dirty="0" err="1"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মোহাম্মদ</a:t>
            </a:r>
            <a:r>
              <a:rPr lang="en-US" sz="6000" b="1" dirty="0"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 </a:t>
            </a:r>
            <a:r>
              <a:rPr lang="en-US" sz="6000" b="1" dirty="0" err="1" smtClean="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rPr>
              <a:t>ঘুরী</a:t>
            </a:r>
            <a:endParaRPr lang="en-US" sz="6000" b="1" cap="none" spc="0" dirty="0">
              <a:ln w="13462">
                <a:solidFill>
                  <a:schemeClr val="bg1"/>
                </a:solidFill>
                <a:prstDash val="solid"/>
              </a:ln>
              <a:effectLst>
                <a:outerShdw dist="38100" dir="2700000" algn="bl" rotWithShape="0">
                  <a:schemeClr val="accent5"/>
                </a:outerShdw>
              </a:effectLst>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3909" y="202691"/>
            <a:ext cx="5666516" cy="4491229"/>
          </a:xfrm>
          <a:prstGeom prst="rect">
            <a:avLst/>
          </a:prstGeom>
          <a:ln w="76200">
            <a:solidFill>
              <a:srgbClr val="7030A0"/>
            </a:solidFill>
          </a:ln>
        </p:spPr>
      </p:pic>
      <p:sp>
        <p:nvSpPr>
          <p:cNvPr id="6" name="Rectangle 5"/>
          <p:cNvSpPr/>
          <p:nvPr/>
        </p:nvSpPr>
        <p:spPr>
          <a:xfrm>
            <a:off x="6253909" y="5024735"/>
            <a:ext cx="5666516" cy="1015663"/>
          </a:xfrm>
          <a:prstGeom prst="rect">
            <a:avLst/>
          </a:prstGeom>
        </p:spPr>
        <p:style>
          <a:lnRef idx="0">
            <a:schemeClr val="dk1"/>
          </a:lnRef>
          <a:fillRef idx="3">
            <a:schemeClr val="dk1"/>
          </a:fillRef>
          <a:effectRef idx="3">
            <a:schemeClr val="dk1"/>
          </a:effectRef>
          <a:fontRef idx="minor">
            <a:schemeClr val="lt1"/>
          </a:fontRef>
        </p:style>
        <p:txBody>
          <a:bodyPr wrap="square" lIns="91440" tIns="45720" rIns="91440" bIns="45720">
            <a:spAutoFit/>
          </a:bodyPr>
          <a:lstStyle/>
          <a:p>
            <a:pPr algn="ctr"/>
            <a:r>
              <a:rPr lang="en-US" sz="6000" dirty="0" err="1" smtClean="0">
                <a:ln w="13462">
                  <a:solidFill>
                    <a:schemeClr val="bg1"/>
                  </a:solidFill>
                  <a:prstDash val="solid"/>
                </a:ln>
                <a:latin typeface="NikoshBAN" panose="02000000000000000000" pitchFamily="2" charset="0"/>
                <a:cs typeface="NikoshBAN" panose="02000000000000000000" pitchFamily="2" charset="0"/>
              </a:rPr>
              <a:t>রাজা</a:t>
            </a:r>
            <a:r>
              <a:rPr lang="en-US" sz="6000" dirty="0" smtClean="0">
                <a:ln w="13462">
                  <a:solidFill>
                    <a:schemeClr val="bg1"/>
                  </a:solidFill>
                  <a:prstDash val="solid"/>
                </a:ln>
                <a:latin typeface="NikoshBAN" panose="02000000000000000000" pitchFamily="2" charset="0"/>
                <a:cs typeface="NikoshBAN" panose="02000000000000000000" pitchFamily="2" charset="0"/>
              </a:rPr>
              <a:t> </a:t>
            </a:r>
            <a:r>
              <a:rPr lang="en-US" sz="6000" dirty="0" err="1" smtClean="0">
                <a:ln w="13462">
                  <a:solidFill>
                    <a:schemeClr val="bg1"/>
                  </a:solidFill>
                  <a:prstDash val="solid"/>
                </a:ln>
                <a:latin typeface="NikoshBAN" panose="02000000000000000000" pitchFamily="2" charset="0"/>
                <a:cs typeface="NikoshBAN" panose="02000000000000000000" pitchFamily="2" charset="0"/>
              </a:rPr>
              <a:t>পৃথ্বীরাজ</a:t>
            </a:r>
            <a:endParaRPr lang="en-US" sz="6000" cap="none" spc="0" dirty="0">
              <a:ln w="13462">
                <a:solidFill>
                  <a:schemeClr val="bg1"/>
                </a:solidFill>
                <a:prstDash val="solid"/>
              </a:ln>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88893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74805" y="0"/>
            <a:ext cx="3299301" cy="1600438"/>
          </a:xfrm>
          <a:prstGeom prst="rect">
            <a:avLst/>
          </a:prstGeom>
          <a:noFill/>
        </p:spPr>
        <p:txBody>
          <a:bodyPr wrap="none" rtlCol="0">
            <a:spAutoFit/>
          </a:bodyPr>
          <a:lstStyle/>
          <a:p>
            <a:r>
              <a:rPr lang="en-US" sz="8000" b="1" dirty="0" err="1">
                <a:latin typeface="NikoshBAN" panose="02000000000000000000" pitchFamily="2" charset="0"/>
                <a:cs typeface="NikoshBAN" panose="02000000000000000000" pitchFamily="2" charset="0"/>
              </a:rPr>
              <a:t>শিখণ</a:t>
            </a:r>
            <a:r>
              <a:rPr lang="en-US" sz="8000" b="1" dirty="0">
                <a:latin typeface="NikoshBAN" panose="02000000000000000000" pitchFamily="2" charset="0"/>
                <a:cs typeface="NikoshBAN" panose="02000000000000000000" pitchFamily="2" charset="0"/>
              </a:rPr>
              <a:t> </a:t>
            </a:r>
            <a:r>
              <a:rPr lang="en-US" sz="8000" b="1" dirty="0" err="1">
                <a:latin typeface="NikoshBAN" panose="02000000000000000000" pitchFamily="2" charset="0"/>
                <a:cs typeface="NikoshBAN" panose="02000000000000000000" pitchFamily="2" charset="0"/>
              </a:rPr>
              <a:t>ফল</a:t>
            </a:r>
            <a:endParaRPr lang="en-US" sz="8000" b="1" dirty="0">
              <a:latin typeface="NikoshBAN" panose="02000000000000000000" pitchFamily="2" charset="0"/>
              <a:cs typeface="NikoshBAN" panose="02000000000000000000" pitchFamily="2" charset="0"/>
            </a:endParaRPr>
          </a:p>
          <a:p>
            <a:endParaRPr lang="en-US" dirty="0"/>
          </a:p>
        </p:txBody>
      </p:sp>
      <p:sp>
        <p:nvSpPr>
          <p:cNvPr id="8" name="TextBox 7"/>
          <p:cNvSpPr txBox="1"/>
          <p:nvPr/>
        </p:nvSpPr>
        <p:spPr>
          <a:xfrm>
            <a:off x="283209" y="1865376"/>
            <a:ext cx="11530839" cy="5509200"/>
          </a:xfrm>
          <a:prstGeom prst="rect">
            <a:avLst/>
          </a:prstGeom>
          <a:noFill/>
        </p:spPr>
        <p:txBody>
          <a:bodyPr wrap="square" rtlCol="0">
            <a:spAutoFit/>
          </a:bodyPr>
          <a:lstStyle/>
          <a:p>
            <a:r>
              <a:rPr lang="en-US" sz="4000" dirty="0" err="1">
                <a:latin typeface="NikoshBAN" panose="02000000000000000000" pitchFamily="2" charset="0"/>
                <a:cs typeface="NikoshBAN" panose="02000000000000000000" pitchFamily="2" charset="0"/>
              </a:rPr>
              <a:t>মুহাম্মদ</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ঘুরীর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ভারত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আক্রমণের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ক্ষুদ্র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ক্ষুদ্র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রাজ্যের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নাম</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বলতে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endParaRPr lang="bn-BD" sz="4000" dirty="0" smtClean="0">
              <a:latin typeface="NikoshBAN" panose="02000000000000000000" pitchFamily="2" charset="0"/>
              <a:cs typeface="NikoshBAN" panose="02000000000000000000" pitchFamily="2" charset="0"/>
            </a:endParaRPr>
          </a:p>
          <a:p>
            <a:endParaRPr lang="bn-BD" sz="4000" dirty="0" smtClean="0">
              <a:latin typeface="NikoshBAN" panose="02000000000000000000" pitchFamily="2" charset="0"/>
              <a:cs typeface="NikoshBAN" panose="02000000000000000000" pitchFamily="2" charset="0"/>
            </a:endParaRPr>
          </a:p>
          <a:p>
            <a:r>
              <a:rPr lang="en-US" sz="4000" dirty="0" err="1" smtClean="0">
                <a:latin typeface="NikoshBAN" panose="02000000000000000000" pitchFamily="2" charset="0"/>
                <a:cs typeface="NikoshBAN" panose="02000000000000000000" pitchFamily="2" charset="0"/>
              </a:rPr>
              <a:t>মুহাম্মদ</a:t>
            </a:r>
            <a:r>
              <a:rPr lang="en-US" sz="4000" dirty="0" smtClean="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ঘুরির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ভারত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আক্রমণের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কারণ</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বর্ণনা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endParaRPr lang="bn-BD" sz="4000" dirty="0" smtClean="0">
              <a:latin typeface="NikoshBAN" panose="02000000000000000000" pitchFamily="2" charset="0"/>
              <a:cs typeface="NikoshBAN" panose="02000000000000000000" pitchFamily="2" charset="0"/>
            </a:endParaRPr>
          </a:p>
          <a:p>
            <a:endParaRPr lang="bn-BD" sz="4000" dirty="0" smtClean="0">
              <a:latin typeface="NikoshBAN" panose="02000000000000000000" pitchFamily="2" charset="0"/>
              <a:cs typeface="NikoshBAN" panose="02000000000000000000" pitchFamily="2" charset="0"/>
            </a:endParaRPr>
          </a:p>
          <a:p>
            <a:r>
              <a:rPr lang="en-US" sz="4000" dirty="0" err="1" smtClean="0">
                <a:latin typeface="NikoshBAN" panose="02000000000000000000" pitchFamily="2" charset="0"/>
                <a:cs typeface="NikoshBAN" panose="02000000000000000000" pitchFamily="2" charset="0"/>
              </a:rPr>
              <a:t>মুহাম্মদ</a:t>
            </a:r>
            <a:r>
              <a:rPr lang="en-US" sz="4000" dirty="0" smtClean="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ঘুরীর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তারাইনের</a:t>
            </a:r>
            <a:r>
              <a:rPr lang="en-US" sz="4000" dirty="0">
                <a:latin typeface="NikoshBAN" panose="02000000000000000000" pitchFamily="2" charset="0"/>
                <a:cs typeface="NikoshBAN" panose="02000000000000000000" pitchFamily="2" charset="0"/>
              </a:rPr>
              <a:t> ১ম ও ২য়  </a:t>
            </a:r>
            <a:r>
              <a:rPr lang="en-US" sz="4000" dirty="0" err="1">
                <a:latin typeface="NikoshBAN" panose="02000000000000000000" pitchFamily="2" charset="0"/>
                <a:cs typeface="NikoshBAN" panose="02000000000000000000" pitchFamily="2" charset="0"/>
              </a:rPr>
              <a:t>যুদ্ধের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ফলাফল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ব্যাখ্যা</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en-US" sz="4000" dirty="0" smtClean="0">
                <a:latin typeface="NikoshBAN" panose="02000000000000000000" pitchFamily="2" charset="0"/>
                <a:cs typeface="NikoshBAN" panose="02000000000000000000" pitchFamily="2" charset="0"/>
              </a:rPr>
              <a:t>।</a:t>
            </a:r>
            <a:endParaRPr lang="bn-BD" sz="4000" dirty="0" smtClean="0">
              <a:latin typeface="NikoshBAN" panose="02000000000000000000" pitchFamily="2" charset="0"/>
              <a:cs typeface="NikoshBAN" panose="02000000000000000000" pitchFamily="2" charset="0"/>
            </a:endParaRPr>
          </a:p>
          <a:p>
            <a:endParaRPr lang="bn-BD" sz="4000" dirty="0" smtClean="0">
              <a:latin typeface="NikoshBAN" panose="02000000000000000000" pitchFamily="2" charset="0"/>
              <a:cs typeface="NikoshBAN" panose="02000000000000000000" pitchFamily="2" charset="0"/>
            </a:endParaRPr>
          </a:p>
          <a:p>
            <a:r>
              <a:rPr lang="en-US" sz="4000" dirty="0" err="1" smtClean="0">
                <a:latin typeface="NikoshBAN" panose="02000000000000000000" pitchFamily="2" charset="0"/>
                <a:cs typeface="NikoshBAN" panose="02000000000000000000" pitchFamily="2" charset="0"/>
              </a:rPr>
              <a:t>মুহাম্মদ</a:t>
            </a:r>
            <a:r>
              <a:rPr lang="en-US" sz="4000" dirty="0" smtClean="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ঘুরীর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চরিত্র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বর্ণনা</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করতে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পারবে</a:t>
            </a:r>
            <a:r>
              <a:rPr lang="en-US" sz="4000" dirty="0">
                <a:latin typeface="NikoshBAN" panose="02000000000000000000" pitchFamily="2" charset="0"/>
                <a:cs typeface="NikoshBAN" panose="02000000000000000000" pitchFamily="2" charset="0"/>
              </a:rPr>
              <a:t>।</a:t>
            </a:r>
          </a:p>
          <a:p>
            <a:r>
              <a:rPr lang="bn-BD"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a:latin typeface="NikoshBAN" panose="02000000000000000000" pitchFamily="2" charset="0"/>
              <a:cs typeface="NikoshBAN" panose="02000000000000000000" pitchFamily="2" charset="0"/>
            </a:endParaRPr>
          </a:p>
          <a:p>
            <a:endParaRPr lang="en-US" dirty="0"/>
          </a:p>
        </p:txBody>
      </p:sp>
    </p:spTree>
    <p:extLst>
      <p:ext uri="{BB962C8B-B14F-4D97-AF65-F5344CB8AC3E}">
        <p14:creationId xmlns:p14="http://schemas.microsoft.com/office/powerpoint/2010/main" val="3255921140"/>
      </p:ext>
    </p:extLst>
  </p:cSld>
  <p:clrMapOvr>
    <a:masterClrMapping/>
  </p:clrMapOvr>
  <mc:AlternateContent xmlns:mc="http://schemas.openxmlformats.org/markup-compatibility/2006" xmlns:p14="http://schemas.microsoft.com/office/powerpoint/2010/main">
    <mc:Choice Requires="p14">
      <p:transition spd="slow" p14:dur="2000">
        <p14:prism isContent="1"/>
        <p:sndAc>
          <p:stSnd>
            <p:snd r:embed="rId2" name="drumroll.wav"/>
          </p:stSnd>
        </p:sndAc>
      </p:transition>
    </mc:Choice>
    <mc:Fallback xmlns="">
      <p:transition spd="slow">
        <p:fade/>
        <p:sndAc>
          <p:stSnd>
            <p:snd r:embed="rId3" name="drumroll.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88" y="975361"/>
            <a:ext cx="11862816" cy="4962144"/>
          </a:xfrm>
          <a:prstGeom prst="rect">
            <a:avLst/>
          </a:prstGeom>
        </p:spPr>
      </p:pic>
      <p:sp>
        <p:nvSpPr>
          <p:cNvPr id="5" name="TextBox 4"/>
          <p:cNvSpPr txBox="1"/>
          <p:nvPr/>
        </p:nvSpPr>
        <p:spPr>
          <a:xfrm>
            <a:off x="1" y="6096000"/>
            <a:ext cx="12192000" cy="861774"/>
          </a:xfrm>
          <a:prstGeom prst="rect">
            <a:avLst/>
          </a:prstGeom>
          <a:noFill/>
        </p:spPr>
        <p:txBody>
          <a:bodyPr wrap="square" rtlCol="0">
            <a:spAutoFit/>
          </a:bodyPr>
          <a:lstStyle/>
          <a:p>
            <a:r>
              <a:rPr lang="en-US" sz="3200" b="1" dirty="0" err="1">
                <a:latin typeface="NikoshBAN" panose="02000000000000000000" pitchFamily="2" charset="0"/>
                <a:cs typeface="NikoshBAN" panose="02000000000000000000" pitchFamily="2" charset="0"/>
              </a:rPr>
              <a:t>মুহাম্মদ</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ঘুরীঃ</a:t>
            </a:r>
            <a:r>
              <a:rPr lang="en-US" sz="3200" b="1" dirty="0">
                <a:latin typeface="NikoshBAN" panose="02000000000000000000" pitchFamily="2" charset="0"/>
                <a:cs typeface="NikoshBAN" panose="02000000000000000000" pitchFamily="2" charset="0"/>
              </a:rPr>
              <a:t> ১১৭৫ </a:t>
            </a:r>
            <a:r>
              <a:rPr lang="en-US" sz="3200" b="1" dirty="0" err="1">
                <a:latin typeface="NikoshBAN" panose="02000000000000000000" pitchFamily="2" charset="0"/>
                <a:cs typeface="NikoshBAN" panose="02000000000000000000" pitchFamily="2" charset="0"/>
              </a:rPr>
              <a:t>খ্রিস্টাব্দে</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গুজরাট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অভিযান</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a:t>
            </a:r>
            <a:r>
              <a:rPr lang="en-US" sz="3200" b="1" dirty="0" smtClean="0">
                <a:latin typeface="NikoshBAN" panose="02000000000000000000" pitchFamily="2" charset="0"/>
                <a:cs typeface="NikoshBAN" panose="02000000000000000000" pitchFamily="2" charset="0"/>
              </a:rPr>
              <a:t>।</a:t>
            </a:r>
            <a:r>
              <a:rPr lang="bn-BD" sz="3200" b="1" dirty="0" smtClean="0">
                <a:latin typeface="NikoshBAN" panose="02000000000000000000" pitchFamily="2" charset="0"/>
                <a:cs typeface="NikoshBAN" panose="02000000000000000000" pitchFamily="2" charset="0"/>
              </a:rPr>
              <a:t> </a:t>
            </a:r>
            <a:r>
              <a:rPr lang="en-US" sz="3200" b="1" dirty="0" err="1" smtClean="0">
                <a:latin typeface="NikoshBAN" panose="02000000000000000000" pitchFamily="2" charset="0"/>
                <a:cs typeface="NikoshBAN" panose="02000000000000000000" pitchFamily="2" charset="0"/>
              </a:rPr>
              <a:t>এবং</a:t>
            </a:r>
            <a:r>
              <a:rPr lang="en-US" sz="3200" b="1" dirty="0" smtClean="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দ্বিতীয়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ভীম</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কর্তৃক</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তিনি</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পরাজিত</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হন</a:t>
            </a:r>
            <a:r>
              <a:rPr lang="en-US" sz="3200" b="1" dirty="0">
                <a:latin typeface="NikoshBAN" panose="02000000000000000000" pitchFamily="2" charset="0"/>
                <a:cs typeface="NikoshBAN" panose="02000000000000000000" pitchFamily="2" charset="0"/>
              </a:rPr>
              <a:t>।</a:t>
            </a:r>
          </a:p>
          <a:p>
            <a:endParaRPr lang="en-US" dirty="0"/>
          </a:p>
        </p:txBody>
      </p:sp>
      <p:sp>
        <p:nvSpPr>
          <p:cNvPr id="6" name="TextBox 5"/>
          <p:cNvSpPr txBox="1"/>
          <p:nvPr/>
        </p:nvSpPr>
        <p:spPr>
          <a:xfrm>
            <a:off x="2511552" y="341376"/>
            <a:ext cx="6705682" cy="769441"/>
          </a:xfrm>
          <a:prstGeom prst="rect">
            <a:avLst/>
          </a:prstGeom>
          <a:noFill/>
        </p:spPr>
        <p:txBody>
          <a:bodyPr wrap="none" rtlCol="0">
            <a:spAutoFit/>
          </a:bodyPr>
          <a:lstStyle/>
          <a:p>
            <a:r>
              <a:rPr lang="bn-BD" sz="4400" b="1" dirty="0" smtClean="0"/>
              <a:t>এসো একটি মানচিত্র দেখি  </a:t>
            </a:r>
            <a:endParaRPr lang="en-US" sz="4400" b="1" dirty="0"/>
          </a:p>
        </p:txBody>
      </p:sp>
    </p:spTree>
    <p:extLst>
      <p:ext uri="{BB962C8B-B14F-4D97-AF65-F5344CB8AC3E}">
        <p14:creationId xmlns:p14="http://schemas.microsoft.com/office/powerpoint/2010/main" val="1018824449"/>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5550" y="0"/>
            <a:ext cx="5724770" cy="475705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5725551" cy="4648200"/>
          </a:xfrm>
          <a:prstGeom prst="rect">
            <a:avLst/>
          </a:prstGeom>
        </p:spPr>
      </p:pic>
      <p:sp>
        <p:nvSpPr>
          <p:cNvPr id="4" name="Snip Same Side Corner Rectangle 3"/>
          <p:cNvSpPr/>
          <p:nvPr/>
        </p:nvSpPr>
        <p:spPr>
          <a:xfrm>
            <a:off x="3493421" y="5105401"/>
            <a:ext cx="5094514" cy="1023257"/>
          </a:xfrm>
          <a:prstGeom prst="snip2SameRect">
            <a:avLst/>
          </a:prstGeom>
          <a:solidFill>
            <a:schemeClr val="bg1"/>
          </a:solidFill>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latin typeface="NikoshBAN" panose="02000000000000000000" pitchFamily="2" charset="0"/>
                <a:cs typeface="NikoshBAN" panose="02000000000000000000" pitchFamily="2" charset="0"/>
              </a:rPr>
              <a:t>মুলতান</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মূন্দীর</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90868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out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970"/>
            <a:ext cx="6074230" cy="492419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7514" y="108856"/>
            <a:ext cx="5843345" cy="4913309"/>
          </a:xfrm>
          <a:prstGeom prst="rect">
            <a:avLst/>
          </a:prstGeom>
        </p:spPr>
      </p:pic>
      <p:sp>
        <p:nvSpPr>
          <p:cNvPr id="2" name="Snip and Round Single Corner Rectangle 1"/>
          <p:cNvSpPr/>
          <p:nvPr/>
        </p:nvSpPr>
        <p:spPr>
          <a:xfrm>
            <a:off x="2362201" y="5279571"/>
            <a:ext cx="7086600" cy="1306285"/>
          </a:xfrm>
          <a:prstGeom prst="snipRoundRect">
            <a:avLst/>
          </a:prstGeom>
          <a:solidFill>
            <a:schemeClr val="bg1"/>
          </a:solidFill>
          <a:ln w="76200">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tx1"/>
                </a:solidFill>
                <a:latin typeface="NikoshBAN" panose="02000000000000000000" pitchFamily="2" charset="0"/>
                <a:cs typeface="NikoshBAN" panose="02000000000000000000" pitchFamily="2" charset="0"/>
              </a:rPr>
              <a:t>পাঞ্জাব</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প্রাকৃতী</a:t>
            </a:r>
            <a:r>
              <a:rPr lang="en-US" sz="4000" b="1" dirty="0" smtClean="0">
                <a:solidFill>
                  <a:schemeClr val="tx1"/>
                </a:solidFill>
                <a:latin typeface="NikoshBAN" panose="02000000000000000000" pitchFamily="2" charset="0"/>
                <a:cs typeface="NikoshBAN" panose="02000000000000000000" pitchFamily="2" charset="0"/>
              </a:rPr>
              <a:t> </a:t>
            </a:r>
            <a:r>
              <a:rPr lang="en-US" sz="4000" b="1" dirty="0" err="1" smtClean="0">
                <a:solidFill>
                  <a:schemeClr val="tx1"/>
                </a:solidFill>
                <a:latin typeface="NikoshBAN" panose="02000000000000000000" pitchFamily="2" charset="0"/>
                <a:cs typeface="NikoshBAN" panose="02000000000000000000" pitchFamily="2" charset="0"/>
              </a:rPr>
              <a:t>ভূমী</a:t>
            </a:r>
            <a:endParaRPr lang="en-US" sz="4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603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par>
                                <p:cTn id="8" presetID="1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grpId="0" nodeType="clickEffect">
                                  <p:stCondLst>
                                    <p:cond delay="0"/>
                                  </p:stCondLst>
                                  <p:childTnLst>
                                    <p:set>
                                      <p:cBhvr>
                                        <p:cTn id="14" dur="1" fill="hold">
                                          <p:stCondLst>
                                            <p:cond delay="0"/>
                                          </p:stCondLst>
                                        </p:cTn>
                                        <p:tgtEl>
                                          <p:spTgt spid="2">
                                            <p:bg/>
                                          </p:spTgt>
                                        </p:tgtEl>
                                        <p:attrNameLst>
                                          <p:attrName>style.visibility</p:attrName>
                                        </p:attrNameLst>
                                      </p:cBhvr>
                                      <p:to>
                                        <p:strVal val="visible"/>
                                      </p:to>
                                    </p:set>
                                    <p:animEffect transition="in" filter="barn(outVertical)">
                                      <p:cBhvr>
                                        <p:cTn id="15" dur="500"/>
                                        <p:tgtEl>
                                          <p:spTgt spid="2">
                                            <p:bg/>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2">
                                            <p:txEl>
                                              <p:pRg st="0" end="0"/>
                                            </p:txEl>
                                          </p:spTgt>
                                        </p:tgtEl>
                                        <p:attrNameLst>
                                          <p:attrName>style.visibility</p:attrName>
                                        </p:attrNameLst>
                                      </p:cBhvr>
                                      <p:to>
                                        <p:strVal val="visible"/>
                                      </p:to>
                                    </p:set>
                                    <p:animEffect transition="in" filter="barn(outVertical)">
                                      <p:cBhvr>
                                        <p:cTn id="2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672" y="96129"/>
            <a:ext cx="6132271" cy="5150784"/>
          </a:xfrm>
          <a:prstGeom prst="ellipse">
            <a:avLst/>
          </a:prstGeom>
          <a:ln w="762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8256" y="96129"/>
            <a:ext cx="5246915" cy="4848981"/>
          </a:xfrm>
          <a:prstGeom prst="rect">
            <a:avLst/>
          </a:prstGeom>
          <a:ln w="76200" cap="sq" cmpd="thickThin">
            <a:solidFill>
              <a:srgbClr val="FF0000"/>
            </a:solidFill>
            <a:prstDash val="solid"/>
            <a:miter lim="800000"/>
          </a:ln>
          <a:effectLst>
            <a:innerShdw blurRad="76200">
              <a:srgbClr val="000000"/>
            </a:innerShdw>
          </a:effectLst>
          <a:scene3d>
            <a:camera prst="orthographicFront"/>
            <a:lightRig rig="threePt" dir="t"/>
          </a:scene3d>
          <a:sp3d>
            <a:bevelT prst="angle"/>
          </a:sp3d>
        </p:spPr>
      </p:pic>
      <p:sp>
        <p:nvSpPr>
          <p:cNvPr id="5" name="Snip and Round Single Corner Rectangle 4"/>
          <p:cNvSpPr/>
          <p:nvPr/>
        </p:nvSpPr>
        <p:spPr>
          <a:xfrm>
            <a:off x="6291943" y="5344886"/>
            <a:ext cx="5388430" cy="1306285"/>
          </a:xfrm>
          <a:prstGeom prst="snip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bg1"/>
                </a:solidFill>
                <a:latin typeface="NikoshBAN" panose="02000000000000000000" pitchFamily="2" charset="0"/>
                <a:cs typeface="NikoshBAN" panose="02000000000000000000" pitchFamily="2" charset="0"/>
              </a:rPr>
              <a:t>পাঞ্জাব</a:t>
            </a:r>
            <a:r>
              <a:rPr lang="en-US" sz="4000" b="1" dirty="0" smtClean="0">
                <a:solidFill>
                  <a:schemeClr val="bg1"/>
                </a:solidFill>
                <a:latin typeface="NikoshBAN" panose="02000000000000000000" pitchFamily="2" charset="0"/>
                <a:cs typeface="NikoshBAN" panose="02000000000000000000" pitchFamily="2" charset="0"/>
              </a:rPr>
              <a:t> </a:t>
            </a:r>
            <a:r>
              <a:rPr lang="en-US" sz="4000" b="1" dirty="0" err="1" smtClean="0">
                <a:solidFill>
                  <a:schemeClr val="bg1"/>
                </a:solidFill>
                <a:latin typeface="NikoshBAN" panose="02000000000000000000" pitchFamily="2" charset="0"/>
                <a:cs typeface="NikoshBAN" panose="02000000000000000000" pitchFamily="2" charset="0"/>
              </a:rPr>
              <a:t>প্রাচীন</a:t>
            </a:r>
            <a:r>
              <a:rPr lang="en-US" sz="4000" b="1" dirty="0" smtClean="0">
                <a:solidFill>
                  <a:schemeClr val="bg1"/>
                </a:solidFill>
                <a:latin typeface="NikoshBAN" panose="02000000000000000000" pitchFamily="2" charset="0"/>
                <a:cs typeface="NikoshBAN" panose="02000000000000000000" pitchFamily="2" charset="0"/>
              </a:rPr>
              <a:t> </a:t>
            </a:r>
            <a:r>
              <a:rPr lang="en-US" sz="4000" b="1" dirty="0" err="1" smtClean="0">
                <a:solidFill>
                  <a:schemeClr val="bg1"/>
                </a:solidFill>
                <a:latin typeface="NikoshBAN" panose="02000000000000000000" pitchFamily="2" charset="0"/>
                <a:cs typeface="NikoshBAN" panose="02000000000000000000" pitchFamily="2" charset="0"/>
              </a:rPr>
              <a:t>রাজ</a:t>
            </a:r>
            <a:r>
              <a:rPr lang="bn-BD" sz="4000" b="1" dirty="0" smtClean="0">
                <a:solidFill>
                  <a:schemeClr val="bg1"/>
                </a:solidFill>
                <a:latin typeface="NikoshBAN" panose="02000000000000000000" pitchFamily="2" charset="0"/>
                <a:cs typeface="NikoshBAN" panose="02000000000000000000" pitchFamily="2" charset="0"/>
              </a:rPr>
              <a:t> </a:t>
            </a:r>
            <a:r>
              <a:rPr lang="en-US" sz="4000" b="1" dirty="0" err="1" smtClean="0">
                <a:solidFill>
                  <a:schemeClr val="bg1"/>
                </a:solidFill>
                <a:latin typeface="NikoshBAN" panose="02000000000000000000" pitchFamily="2" charset="0"/>
                <a:cs typeface="NikoshBAN" panose="02000000000000000000" pitchFamily="2" charset="0"/>
              </a:rPr>
              <a:t>প্রাসাদ</a:t>
            </a:r>
            <a:endParaRPr lang="en-US" sz="4000" b="1" dirty="0">
              <a:solidFill>
                <a:schemeClr val="bg1"/>
              </a:solidFill>
              <a:latin typeface="NikoshBAN" panose="02000000000000000000" pitchFamily="2" charset="0"/>
              <a:cs typeface="NikoshBAN" panose="02000000000000000000" pitchFamily="2" charset="0"/>
            </a:endParaRPr>
          </a:p>
        </p:txBody>
      </p:sp>
      <p:sp>
        <p:nvSpPr>
          <p:cNvPr id="6" name="Snip and Round Single Corner Rectangle 5"/>
          <p:cNvSpPr/>
          <p:nvPr/>
        </p:nvSpPr>
        <p:spPr>
          <a:xfrm>
            <a:off x="159672" y="5344886"/>
            <a:ext cx="5823857" cy="1306285"/>
          </a:xfrm>
          <a:prstGeom prst="snip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bg1"/>
                </a:solidFill>
                <a:latin typeface="NikoshBAN" panose="02000000000000000000" pitchFamily="2" charset="0"/>
                <a:cs typeface="NikoshBAN" panose="02000000000000000000" pitchFamily="2" charset="0"/>
              </a:rPr>
              <a:t>পাঞ্জাব</a:t>
            </a:r>
            <a:r>
              <a:rPr lang="en-US" sz="4000" b="1" dirty="0" smtClean="0">
                <a:solidFill>
                  <a:schemeClr val="bg1"/>
                </a:solidFill>
                <a:latin typeface="NikoshBAN" panose="02000000000000000000" pitchFamily="2" charset="0"/>
                <a:cs typeface="NikoshBAN" panose="02000000000000000000" pitchFamily="2" charset="0"/>
              </a:rPr>
              <a:t> </a:t>
            </a:r>
            <a:r>
              <a:rPr lang="en-US" sz="4000" b="1" dirty="0" err="1" smtClean="0">
                <a:solidFill>
                  <a:schemeClr val="bg1"/>
                </a:solidFill>
                <a:latin typeface="NikoshBAN" panose="02000000000000000000" pitchFamily="2" charset="0"/>
                <a:cs typeface="NikoshBAN" panose="02000000000000000000" pitchFamily="2" charset="0"/>
              </a:rPr>
              <a:t>মধ্যযুগের</a:t>
            </a:r>
            <a:r>
              <a:rPr lang="en-US" sz="4000" b="1" dirty="0" smtClean="0">
                <a:solidFill>
                  <a:schemeClr val="bg1"/>
                </a:solidFill>
                <a:latin typeface="NikoshBAN" panose="02000000000000000000" pitchFamily="2" charset="0"/>
                <a:cs typeface="NikoshBAN" panose="02000000000000000000" pitchFamily="2" charset="0"/>
              </a:rPr>
              <a:t> </a:t>
            </a:r>
            <a:r>
              <a:rPr lang="en-US" sz="4000" b="1" dirty="0" err="1" smtClean="0">
                <a:solidFill>
                  <a:schemeClr val="bg1"/>
                </a:solidFill>
                <a:latin typeface="NikoshBAN" panose="02000000000000000000" pitchFamily="2" charset="0"/>
                <a:cs typeface="NikoshBAN" panose="02000000000000000000" pitchFamily="2" charset="0"/>
              </a:rPr>
              <a:t>রাজ</a:t>
            </a:r>
            <a:r>
              <a:rPr lang="bn-BD" sz="4000" b="1" dirty="0" smtClean="0">
                <a:solidFill>
                  <a:schemeClr val="bg1"/>
                </a:solidFill>
                <a:latin typeface="NikoshBAN" panose="02000000000000000000" pitchFamily="2" charset="0"/>
                <a:cs typeface="NikoshBAN" panose="02000000000000000000" pitchFamily="2" charset="0"/>
              </a:rPr>
              <a:t> </a:t>
            </a:r>
            <a:r>
              <a:rPr lang="en-US" sz="4000" b="1" dirty="0" err="1" smtClean="0">
                <a:solidFill>
                  <a:schemeClr val="bg1"/>
                </a:solidFill>
                <a:latin typeface="NikoshBAN" panose="02000000000000000000" pitchFamily="2" charset="0"/>
                <a:cs typeface="NikoshBAN" panose="02000000000000000000" pitchFamily="2" charset="0"/>
              </a:rPr>
              <a:t>প্রাসাদ</a:t>
            </a:r>
            <a:endParaRPr lang="en-US" sz="4000" b="1"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23301097"/>
      </p:ext>
    </p:extLst>
  </p:cSld>
  <p:clrMapOvr>
    <a:masterClrMapping/>
  </p:clrMapOvr>
  <p:transition spd="slow">
    <p:comb/>
    <p:sndAc>
      <p:stSnd>
        <p:snd r:embed="rId2"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barn(outVertical)">
                                      <p:cBhvr>
                                        <p:cTn id="7" dur="5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out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barn(outVertical)">
                                      <p:cBhvr>
                                        <p:cTn id="17" dur="500"/>
                                        <p:tgtEl>
                                          <p:spTgt spid="6">
                                            <p:bg/>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outVertical)">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P spid="6" grpId="0" build="p"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395</TotalTime>
  <Words>525</Words>
  <Application>Microsoft Office PowerPoint</Application>
  <PresentationFormat>Widescreen</PresentationFormat>
  <Paragraphs>80</Paragraphs>
  <Slides>30</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NikoshBAN</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tarek</dc:creator>
  <cp:lastModifiedBy>D H Liton</cp:lastModifiedBy>
  <cp:revision>109</cp:revision>
  <dcterms:created xsi:type="dcterms:W3CDTF">2018-03-13T13:27:02Z</dcterms:created>
  <dcterms:modified xsi:type="dcterms:W3CDTF">2020-03-26T13:14:54Z</dcterms:modified>
</cp:coreProperties>
</file>