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58" r:id="rId4"/>
    <p:sldId id="260" r:id="rId5"/>
    <p:sldId id="268" r:id="rId6"/>
    <p:sldId id="269" r:id="rId7"/>
    <p:sldId id="259" r:id="rId8"/>
    <p:sldId id="261" r:id="rId9"/>
    <p:sldId id="262" r:id="rId10"/>
    <p:sldId id="263" r:id="rId11"/>
    <p:sldId id="264" r:id="rId12"/>
    <p:sldId id="265" r:id="rId13"/>
    <p:sldId id="274" r:id="rId14"/>
    <p:sldId id="267" r:id="rId15"/>
    <p:sldId id="266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8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1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8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3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9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8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5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2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3AA6-B325-4223-8C7A-6BD19798BF6B}" type="datetimeFigureOut">
              <a:rPr lang="en-US" smtClean="0"/>
              <a:t>27-Mar-2020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E413-1EEF-4D18-98BD-9D52ABD7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13" y="162046"/>
            <a:ext cx="11410681" cy="65557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9941" y="368075"/>
            <a:ext cx="972734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13800" b="1" dirty="0" smtClean="0">
                <a:solidFill>
                  <a:srgbClr val="FF0000"/>
                </a:solidFill>
              </a:rPr>
              <a:t> </a:t>
            </a:r>
            <a:r>
              <a:rPr lang="en-US" sz="13800" b="1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13800" b="1" dirty="0" smtClean="0">
                <a:solidFill>
                  <a:srgbClr val="FF0000"/>
                </a:solidFill>
              </a:rPr>
              <a:t> </a:t>
            </a:r>
            <a:endParaRPr lang="en-US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6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96" y="1062990"/>
            <a:ext cx="116070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৯। মুসলমান ও অমুসলমান সকলে নিজ নিজ ধর্ম পালন করবে 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১০। রাসুলের অনুমতি ছাড়া মদিনার কোন শম্প্রদায় কারও বিরুদ্ধে যুদ্ধ ঘোষণা করতে পারবেনা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১১। কারো মধ্যে মতবিরোধ দেখা দিলে তা মীমাংসার জন্য আল্লাহ এবং রাসুলের উপর ন্যাস্ত করতে হবে 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১২। আশ্রিত ব্যক্তি আশ্রয়দান কারির মতয় ,যতক্ষন পর্যন্ত যেকোনো অন্যায় বা বিশ্বাস ঘাতকতা করবেনা 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১৩। এই সহিফাই যা আছে আল্লাহ তার সত্যতার সাক্ষি এবং রক্ষাকারি 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১৪। আল্লাহ সৎ ও ধরমভিরুদের রক্ষাকারী এবং মোহাম্মাদ সাঃ আল্লাহর রাসুল 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১৫। যে সকল ইহুদি আমাদের অনুসারি হবে তারা আমাদের সাহায্য পাবে এ সম্পর্ক ততদিন বর্তমান থাকবে যতদিন তারা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মুসুলমানদের ক্ষতি করবেনা ।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0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-306141"/>
            <a:ext cx="11898630" cy="22159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 সনদের গুরুত্তঃ</a:t>
            </a:r>
            <a:endParaRPr lang="en-US" sz="138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8915" y="2333685"/>
            <a:ext cx="78921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প্রথম লিখিত সংবিধানঃ-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রাজনৈতিক প্রজ্ঞার পরিচয়ঃ-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সম্প্রিতি ও ভ্রাতৃত্ব বোধ প্রতিস্টাঃ-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ধর্মীয় স্বাধীনতা প্রতিস্টাঃ-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মদিনার পুনরগঠন ও রাসুলের শ্রেষ্ঠত্বঃ-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ইসলামি রাস্ট্র প্রতিস্টাঃ-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43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3054" y="0"/>
            <a:ext cx="3992450" cy="186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942" y="1813301"/>
            <a:ext cx="108643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মদিনায় কয়টি গোত্র ছিলো ? কি কি?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ইহুদিরা কয়টি শাখায় বিভক্ত ছিলো কি কি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মুহাজেরিন কাকে বলে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আনসার অর্থ কি আনসার কাকে বলে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মদিনায় কতো শ্রেনির লোক বসবাস করত?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আব্দুল্লাহ ইবনে উবায় কে ছিলেন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মদিনা সনদের ধারা কতটি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7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97312" y="371601"/>
            <a:ext cx="8823249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99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199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99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456" y="4068581"/>
            <a:ext cx="910056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মদিনা সনদের ধারা কতটি ? 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মদিনা সনদের গুরুত্ত উল্লেখ করো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3661" y="119003"/>
            <a:ext cx="6156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8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1818" y="2788167"/>
            <a:ext cx="8871857" cy="23083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মদিনা সনদের প্রয়জনিয়তা বর্ণনা করো ।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মদিনা সনদের ১০ টি ধারা লিখ ।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মদিনা সনদের গুরুত্ত উল্লেখ করো 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2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515933" y="2384223"/>
            <a:ext cx="5872766" cy="2619216"/>
            <a:chOff x="3130657" y="1580826"/>
            <a:chExt cx="3890074" cy="2619216"/>
          </a:xfrm>
        </p:grpSpPr>
        <p:sp>
          <p:nvSpPr>
            <p:cNvPr id="2" name="Isosceles Triangle 1"/>
            <p:cNvSpPr/>
            <p:nvPr/>
          </p:nvSpPr>
          <p:spPr>
            <a:xfrm>
              <a:off x="3130657" y="1580826"/>
              <a:ext cx="3890074" cy="130186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118674" y="2882686"/>
              <a:ext cx="1914041" cy="13173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843220" y="2952428"/>
              <a:ext cx="395207" cy="104613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86379" y="375898"/>
            <a:ext cx="6375807" cy="186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5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1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1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794" y="5123176"/>
            <a:ext cx="99553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 প্রথম লিখিত সংবিধান কোনটি ? সে সম্পর্কে একটি অনুচ্ছেদ লিখে আনবে 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56" y="-26504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264411" y="0"/>
            <a:ext cx="1262152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খোদাহাফেজ</a:t>
            </a:r>
            <a:endParaRPr lang="en-US" sz="40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6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50123" y="2196666"/>
            <a:ext cx="763172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8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8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48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8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8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8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err="1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4000" b="1" dirty="0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4000" b="1" dirty="0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4000" b="1" dirty="0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4000" b="1" dirty="0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en-US" sz="4000" b="1" dirty="0" smtClean="0">
              <a:ln w="50800"/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সীতাকুন্ড</a:t>
            </a:r>
            <a:r>
              <a:rPr lang="en-US" sz="4000" b="1" dirty="0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চট্টগ্রাম</a:t>
            </a:r>
            <a:r>
              <a:rPr lang="en-US" sz="4000" b="1" dirty="0" smtClean="0">
                <a:ln w="50800"/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4000" b="1" dirty="0" smtClean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ln w="50800"/>
                <a:solidFill>
                  <a:srgbClr val="7030A0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4400" b="1" dirty="0" smtClean="0">
                <a:ln w="50800"/>
                <a:solidFill>
                  <a:srgbClr val="7030A0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26" y="1051941"/>
            <a:ext cx="1812003" cy="18129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34245" y="760610"/>
            <a:ext cx="5474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8000" b="1" dirty="0" smtClean="0">
                <a:solidFill>
                  <a:srgbClr val="7030A0"/>
                </a:solidFill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</a:rPr>
              <a:t>পরিচিতি</a:t>
            </a:r>
            <a:r>
              <a:rPr lang="en-US" sz="8000" b="1" dirty="0" smtClean="0">
                <a:solidFill>
                  <a:srgbClr val="7030A0"/>
                </a:solidFill>
              </a:rPr>
              <a:t> </a:t>
            </a:r>
            <a:endParaRPr lang="en-US" sz="8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3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3580" y="154983"/>
            <a:ext cx="4479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4969" y="1557987"/>
            <a:ext cx="5768271" cy="304698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 - ৯ম 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- ইসলামের ইতিহাস 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- দ্বিতীয় 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- পরিচ্ছেদ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5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020" y="-13174"/>
            <a:ext cx="57035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904" y="1615100"/>
            <a:ext cx="6096369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---------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7390" y="2619213"/>
            <a:ext cx="9794929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মদিনার ইহুদিগন কয়টি শাখায় বিভক্ত ছিল ও শাখার নাম উল্লেখ করতে পারবে ।</a:t>
            </a:r>
          </a:p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সনদের ৫৩টি ধারার মধ্যে ১৫টি ধারা বর্ণনা করতে পারবে ।</a:t>
            </a:r>
          </a:p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সনদের গুরুত্ত ব্যাখ্যা করতে পারবে ।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2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9356" y="114300"/>
            <a:ext cx="5581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8785"/>
            <a:ext cx="5811864" cy="46225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176" y="1638785"/>
            <a:ext cx="6183824" cy="462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1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6225" y="233249"/>
            <a:ext cx="6202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আরও কিছু চিত্র </a:t>
            </a:r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769" y="1586632"/>
            <a:ext cx="5561412" cy="47986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48" y="1586632"/>
            <a:ext cx="6312949" cy="479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373" y="201477"/>
            <a:ext cx="8276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শিরনাম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2595" y="1440373"/>
            <a:ext cx="8202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মদিনার অধিবাসি ও সনদ </a:t>
            </a:r>
            <a:endParaRPr lang="en-US" sz="8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542" y="2931871"/>
            <a:ext cx="6039852" cy="36239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74" y="2931871"/>
            <a:ext cx="5781970" cy="362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2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0140" y="433952"/>
            <a:ext cx="5085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72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অধিবাসি</a:t>
            </a:r>
            <a:r>
              <a:rPr lang="en-US" sz="72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444" y="1613179"/>
            <a:ext cx="11307176" cy="5016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মদিনায় বসবাসরত ইহুদিগন তখন তিনটি শাখায় বিভক্ত ছিল । (১)বানু কাইনুকা (২)বানু নাজির । (৩)বানু কুরায়জা । হজরত মোহাম্মাদ সাঃ ৬২২খ্রঃ মক্কা হতে মদিনা আসেন ।তিনি মদিনায় এসে মসজিদ আল নবি নামে ইস্লামের প্রথম মসজিদ স্তাপন করেন । মক্কাহ থেকে হিজরতকারি মুসলমানদের “মুহাজেরিন” এবং আশ্রয়দান কারি মদিনায় মুসলমানদের “আনসার” নামে অভিহিত করা হয় ।মদিনায় তখন পাঁচ শ্রেনির অধিবাসি ছিল । মুহাজেরিন , আনসার,ইহুদি,খৃীসটান ও মূশরিক । এ দলের নেতা ছিলেন আব্দুল্লাহ ইবনে উবায় ,ইবনে শালূল ।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6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-217170"/>
            <a:ext cx="92240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u="sng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8800" b="1" u="sng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u="sng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সনদের</a:t>
            </a:r>
            <a:r>
              <a:rPr lang="en-US" sz="8800" b="1" u="sng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u="sng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8800" b="1" u="sng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u="sng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সুমুহ</a:t>
            </a:r>
            <a:r>
              <a:rPr lang="en-US" sz="8800" b="1" u="sng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u="sng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630" y="1107103"/>
            <a:ext cx="1139571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সনদের শরিক দলের অন্যান্য লকদের থেকে সতন্ত্র একটি উম্মাহ বা জাতি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এই সহিফাই অঙ্গিকারাবদ্দহ লোকদের জন্য ইয়াসরিব উপত্যাক্যা পবিত্র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ইয়াসরিবকে অতর্কিত হামলাকারীদের বিরুদ্ধে তারা একে অপরকে সাহায্য করবে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ইহুদি সম্প্রদায়ের মিত্রগন ও সমান স্বাধীনতা ও নিরাপত্তা ভোগ করবে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যুদ্ধের সময় ইহুদিগন মুসলমানদের সঙ্গে সমভাবে যুদ্ধের ব্যায়ভার বহন করবে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কোন মুমিন একজন মুশ্রিকের জন্য একজন মুমিনকে হত্যা করবেনা বা কোন মুস্রিক মুমিনের বিরুদ্ধে সাহায্য করবেনা 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কেউ কুরাইশদের বা অন্য কোন বহিঃসূত্রদের সাথে মদিনাবাসি বিরুদ্ধে কোনরূপ সড়যন্ত্র করতে পারবেনা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 কোন ব্যক্তি অপরাধ করলে তা ব্যক্তিগত অপরাধ হিসাবে গন্য হবে ।এর জন্য তার সম্প্রদাইকে দায়ী করা জাবেনা ।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3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569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Baskerville Old Face</vt:lpstr>
      <vt:lpstr>Calibri</vt:lpstr>
      <vt:lpstr>Calibri Light</vt:lpstr>
      <vt:lpstr>NikoshBAN</vt:lpstr>
      <vt:lpstr>SutonnyMJ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ASUS</dc:creator>
  <cp:lastModifiedBy>D H Liton</cp:lastModifiedBy>
  <cp:revision>85</cp:revision>
  <dcterms:created xsi:type="dcterms:W3CDTF">2017-07-11T09:27:12Z</dcterms:created>
  <dcterms:modified xsi:type="dcterms:W3CDTF">2020-03-27T10:19:14Z</dcterms:modified>
</cp:coreProperties>
</file>