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9" r:id="rId5"/>
    <p:sldId id="260" r:id="rId6"/>
    <p:sldId id="261" r:id="rId7"/>
    <p:sldId id="264" r:id="rId8"/>
    <p:sldId id="265" r:id="rId9"/>
    <p:sldId id="271" r:id="rId10"/>
    <p:sldId id="272" r:id="rId11"/>
    <p:sldId id="282" r:id="rId12"/>
    <p:sldId id="278" r:id="rId13"/>
    <p:sldId id="280" r:id="rId14"/>
    <p:sldId id="262" r:id="rId15"/>
    <p:sldId id="263" r:id="rId16"/>
    <p:sldId id="266" r:id="rId17"/>
    <p:sldId id="273" r:id="rId18"/>
    <p:sldId id="279" r:id="rId19"/>
    <p:sldId id="287" r:id="rId20"/>
    <p:sldId id="267" r:id="rId21"/>
    <p:sldId id="268" r:id="rId22"/>
    <p:sldId id="275" r:id="rId23"/>
    <p:sldId id="283" r:id="rId24"/>
    <p:sldId id="284" r:id="rId25"/>
    <p:sldId id="274" r:id="rId26"/>
    <p:sldId id="277" r:id="rId27"/>
    <p:sldId id="285" r:id="rId28"/>
    <p:sldId id="289" r:id="rId29"/>
    <p:sldId id="286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78" d="100"/>
          <a:sy n="78" d="100"/>
        </p:scale>
        <p:origin x="10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29DD8-B7D4-4704-9F27-2FC65AD58AB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29E0D9-A816-4452-A7AB-09861ACBDB65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উত্ত্থান মেনেসের নেতৃত্বে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5955859-851A-45B8-B3B3-E257D46A4B00}" type="parTrans" cxnId="{83D37E7E-0A7B-41D7-AEC0-8187C4E927E0}">
      <dgm:prSet/>
      <dgm:spPr/>
      <dgm:t>
        <a:bodyPr/>
        <a:lstStyle/>
        <a:p>
          <a:endParaRPr lang="en-US"/>
        </a:p>
      </dgm:t>
    </dgm:pt>
    <dgm:pt modelId="{6326B00B-BE4F-41B9-AC8A-07D13AF0F8ED}" type="sibTrans" cxnId="{83D37E7E-0A7B-41D7-AEC0-8187C4E927E0}">
      <dgm:prSet/>
      <dgm:spPr/>
      <dgm:t>
        <a:bodyPr/>
        <a:lstStyle/>
        <a:p>
          <a:endParaRPr lang="en-US"/>
        </a:p>
      </dgm:t>
    </dgm:pt>
    <dgm:pt modelId="{0ABD0FF8-14A7-4A74-91E5-685697549E2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ইতিহাসের সুচনা ৫০০০ অব্দে (নবোপলীয় যুগে</a:t>
          </a:r>
          <a:r>
            <a:rPr lang="bn-BD" sz="1800" dirty="0" smtClean="0">
              <a:latin typeface="Nikosh" pitchFamily="2" charset="0"/>
              <a:cs typeface="Nikosh" pitchFamily="2" charset="0"/>
            </a:rPr>
            <a:t>)</a:t>
          </a:r>
          <a:endParaRPr lang="en-US" sz="1800" dirty="0">
            <a:latin typeface="Nikosh" pitchFamily="2" charset="0"/>
            <a:cs typeface="Nikosh" pitchFamily="2" charset="0"/>
          </a:endParaRPr>
        </a:p>
      </dgm:t>
    </dgm:pt>
    <dgm:pt modelId="{A3E4715D-561C-467D-9674-D9D78E99B96D}" type="parTrans" cxnId="{70FBA484-C9D2-49C0-80C8-34EF636A4B26}">
      <dgm:prSet/>
      <dgm:spPr/>
      <dgm:t>
        <a:bodyPr/>
        <a:lstStyle/>
        <a:p>
          <a:endParaRPr lang="en-US"/>
        </a:p>
      </dgm:t>
    </dgm:pt>
    <dgm:pt modelId="{A109078E-5982-4365-B75C-501A57FEAD42}" type="sibTrans" cxnId="{70FBA484-C9D2-49C0-80C8-34EF636A4B26}">
      <dgm:prSet/>
      <dgm:spPr/>
      <dgm:t>
        <a:bodyPr/>
        <a:lstStyle/>
        <a:p>
          <a:endParaRPr lang="en-US"/>
        </a:p>
      </dgm:t>
    </dgm:pt>
    <dgm:pt modelId="{2629948A-547A-44A1-A593-0F168448627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পূর্ব দশম শতকে লিবিয়া দখল  করে নেয়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66966FA-FBC9-4828-BD75-1C758FECE426}" type="parTrans" cxnId="{A371AE17-BA5B-466E-A27A-24B3E8EAE98D}">
      <dgm:prSet/>
      <dgm:spPr/>
      <dgm:t>
        <a:bodyPr/>
        <a:lstStyle/>
        <a:p>
          <a:endParaRPr lang="en-US"/>
        </a:p>
      </dgm:t>
    </dgm:pt>
    <dgm:pt modelId="{482B1EF8-466D-4339-9A91-F350E5091100}" type="sibTrans" cxnId="{A371AE17-BA5B-466E-A27A-24B3E8EAE98D}">
      <dgm:prSet/>
      <dgm:spPr/>
      <dgm:t>
        <a:bodyPr/>
        <a:lstStyle/>
        <a:p>
          <a:endParaRPr lang="en-US"/>
        </a:p>
      </dgm:t>
    </dgm:pt>
    <dgm:pt modelId="{1C6ACFD8-1BF3-4E64-9C4A-FA7626058828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৬৭০-৬৬২ খ্রিঃ পূর্বাব্দে অ্যাসিরীয়রা আধিপত্য স্থাপন করে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D7D169D-6DD4-4E28-A2E1-61CFAAA56963}" type="parTrans" cxnId="{2A9C3645-DBC9-4CBA-96D9-67EAB781A163}">
      <dgm:prSet/>
      <dgm:spPr/>
      <dgm:t>
        <a:bodyPr/>
        <a:lstStyle/>
        <a:p>
          <a:endParaRPr lang="en-US"/>
        </a:p>
      </dgm:t>
    </dgm:pt>
    <dgm:pt modelId="{BDC1DD64-48E1-4BA5-81CB-769724C99A35}" type="sibTrans" cxnId="{2A9C3645-DBC9-4CBA-96D9-67EAB781A163}">
      <dgm:prSet/>
      <dgm:spPr/>
      <dgm:t>
        <a:bodyPr/>
        <a:lstStyle/>
        <a:p>
          <a:endParaRPr lang="en-US"/>
        </a:p>
      </dgm:t>
    </dgm:pt>
    <dgm:pt modelId="{725D7BEE-FFFC-4F63-BFD7-2247CA3047F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৫২৫ খ্রিঃপূর্বাব্দে পারস্য দখল করে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A0B8532-5CD2-487F-8667-AB973A79BE03}" type="parTrans" cxnId="{2C0A49BF-1BC6-4B52-B265-32C8C207B82E}">
      <dgm:prSet/>
      <dgm:spPr/>
      <dgm:t>
        <a:bodyPr/>
        <a:lstStyle/>
        <a:p>
          <a:endParaRPr lang="en-US"/>
        </a:p>
      </dgm:t>
    </dgm:pt>
    <dgm:pt modelId="{60DA4B38-D667-41B9-B570-540F859D724E}" type="sibTrans" cxnId="{2C0A49BF-1BC6-4B52-B265-32C8C207B82E}">
      <dgm:prSet/>
      <dgm:spPr/>
      <dgm:t>
        <a:bodyPr/>
        <a:lstStyle/>
        <a:p>
          <a:endParaRPr lang="en-US"/>
        </a:p>
      </dgm:t>
    </dgm:pt>
    <dgm:pt modelId="{8E1CCEBF-E338-4984-BAC2-8D047DEFBE7B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মিশরীয় সভ্যতা  ২৫০০ বছর স্থায়ী ছিল ।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0A4E026-57D5-4052-A7AD-25D2CAFABE1D}" type="parTrans" cxnId="{50CC3667-A77C-4B98-8479-3733F824C508}">
      <dgm:prSet/>
      <dgm:spPr/>
      <dgm:t>
        <a:bodyPr/>
        <a:lstStyle/>
        <a:p>
          <a:endParaRPr lang="en-US"/>
        </a:p>
      </dgm:t>
    </dgm:pt>
    <dgm:pt modelId="{D6C126B9-2A70-4D49-A255-25EB727209E5}" type="sibTrans" cxnId="{50CC3667-A77C-4B98-8479-3733F824C508}">
      <dgm:prSet/>
      <dgm:spPr/>
      <dgm:t>
        <a:bodyPr/>
        <a:lstStyle/>
        <a:p>
          <a:endParaRPr lang="en-US"/>
        </a:p>
      </dgm:t>
    </dgm:pt>
    <dgm:pt modelId="{06AF70C0-1672-45BF-BB43-75265E27B49C}" type="pres">
      <dgm:prSet presAssocID="{AD529DD8-B7D4-4704-9F27-2FC65AD58A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DCD4F6-0D1A-4307-90C6-94CB29CCFB8E}" type="pres">
      <dgm:prSet presAssocID="{7229E0D9-A816-4452-A7AB-09861ACBDB6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34DD7-7A47-42C7-9129-C13A88E75378}" type="pres">
      <dgm:prSet presAssocID="{7229E0D9-A816-4452-A7AB-09861ACBDB65}" presName="spNode" presStyleCnt="0"/>
      <dgm:spPr/>
    </dgm:pt>
    <dgm:pt modelId="{728597DD-C834-456F-890B-909C4177C9E2}" type="pres">
      <dgm:prSet presAssocID="{6326B00B-BE4F-41B9-AC8A-07D13AF0F8ED}" presName="sibTrans" presStyleLbl="sibTrans1D1" presStyleIdx="0" presStyleCnt="6"/>
      <dgm:spPr/>
      <dgm:t>
        <a:bodyPr/>
        <a:lstStyle/>
        <a:p>
          <a:endParaRPr lang="en-US"/>
        </a:p>
      </dgm:t>
    </dgm:pt>
    <dgm:pt modelId="{F90774FD-1283-4CC7-8DF1-E28CCD2C0F86}" type="pres">
      <dgm:prSet presAssocID="{0ABD0FF8-14A7-4A74-91E5-685697549E2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1616A-7993-4682-BD32-3D33E4F3F111}" type="pres">
      <dgm:prSet presAssocID="{0ABD0FF8-14A7-4A74-91E5-685697549E2C}" presName="spNode" presStyleCnt="0"/>
      <dgm:spPr/>
    </dgm:pt>
    <dgm:pt modelId="{C527785F-9FC7-4F82-BC74-18BEACA0DEE6}" type="pres">
      <dgm:prSet presAssocID="{A109078E-5982-4365-B75C-501A57FEAD4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FB58483-A9BF-4B6C-9777-645C16D50AD7}" type="pres">
      <dgm:prSet presAssocID="{2629948A-547A-44A1-A593-0F16844862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70529-CEBF-448E-9412-6C0DBAB258C8}" type="pres">
      <dgm:prSet presAssocID="{2629948A-547A-44A1-A593-0F1684486277}" presName="spNode" presStyleCnt="0"/>
      <dgm:spPr/>
    </dgm:pt>
    <dgm:pt modelId="{47CBAF2D-A0A9-49C2-A4B9-EE3F2695F5F5}" type="pres">
      <dgm:prSet presAssocID="{482B1EF8-466D-4339-9A91-F350E5091100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58BB7B9-FC0B-4B7F-9E50-F4AFCCFBC438}" type="pres">
      <dgm:prSet presAssocID="{1C6ACFD8-1BF3-4E64-9C4A-FA7626058828}" presName="node" presStyleLbl="node1" presStyleIdx="3" presStyleCnt="6" custScaleX="124498" custScaleY="123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D69AC-0BA4-4332-802C-3ACCEE4FCC3D}" type="pres">
      <dgm:prSet presAssocID="{1C6ACFD8-1BF3-4E64-9C4A-FA7626058828}" presName="spNode" presStyleCnt="0"/>
      <dgm:spPr/>
    </dgm:pt>
    <dgm:pt modelId="{55CD951B-11E7-47BC-A299-D0D6A436477E}" type="pres">
      <dgm:prSet presAssocID="{BDC1DD64-48E1-4BA5-81CB-769724C99A35}" presName="sibTrans" presStyleLbl="sibTrans1D1" presStyleIdx="3" presStyleCnt="6"/>
      <dgm:spPr/>
      <dgm:t>
        <a:bodyPr/>
        <a:lstStyle/>
        <a:p>
          <a:endParaRPr lang="en-US"/>
        </a:p>
      </dgm:t>
    </dgm:pt>
    <dgm:pt modelId="{FAAD31F0-7AA9-492E-BC71-31D14C27B2B4}" type="pres">
      <dgm:prSet presAssocID="{725D7BEE-FFFC-4F63-BFD7-2247CA3047F8}" presName="node" presStyleLbl="node1" presStyleIdx="4" presStyleCnt="6" custRadScaleRad="100909" custRadScaleInc="3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ED2EF-3393-45EE-8A4F-91B7F2F518B4}" type="pres">
      <dgm:prSet presAssocID="{725D7BEE-FFFC-4F63-BFD7-2247CA3047F8}" presName="spNode" presStyleCnt="0"/>
      <dgm:spPr/>
    </dgm:pt>
    <dgm:pt modelId="{9E67346D-3ACF-4D14-B961-A3A1B8B71CC7}" type="pres">
      <dgm:prSet presAssocID="{60DA4B38-D667-41B9-B570-540F859D724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001D0230-DE5B-4222-8083-4A82207D0AC7}" type="pres">
      <dgm:prSet presAssocID="{8E1CCEBF-E338-4984-BAC2-8D047DEFBE7B}" presName="node" presStyleLbl="node1" presStyleIdx="5" presStyleCnt="6" custRadScaleRad="100909" custRadScaleInc="3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988A9-F1A5-418F-9AA8-D628D42C81AC}" type="pres">
      <dgm:prSet presAssocID="{8E1CCEBF-E338-4984-BAC2-8D047DEFBE7B}" presName="spNode" presStyleCnt="0"/>
      <dgm:spPr/>
    </dgm:pt>
    <dgm:pt modelId="{79C3E6CE-5AC4-442B-8157-B2869BBBFF3D}" type="pres">
      <dgm:prSet presAssocID="{D6C126B9-2A70-4D49-A255-25EB727209E5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636C19F2-5984-4987-A468-935042D24DD2}" type="presOf" srcId="{725D7BEE-FFFC-4F63-BFD7-2247CA3047F8}" destId="{FAAD31F0-7AA9-492E-BC71-31D14C27B2B4}" srcOrd="0" destOrd="0" presId="urn:microsoft.com/office/officeart/2005/8/layout/cycle6"/>
    <dgm:cxn modelId="{F58231D3-B685-4B46-98E5-B7CD2ED362C7}" type="presOf" srcId="{482B1EF8-466D-4339-9A91-F350E5091100}" destId="{47CBAF2D-A0A9-49C2-A4B9-EE3F2695F5F5}" srcOrd="0" destOrd="0" presId="urn:microsoft.com/office/officeart/2005/8/layout/cycle6"/>
    <dgm:cxn modelId="{C41BA4A5-DEB4-4D5F-855D-39F81C2C8BF7}" type="presOf" srcId="{BDC1DD64-48E1-4BA5-81CB-769724C99A35}" destId="{55CD951B-11E7-47BC-A299-D0D6A436477E}" srcOrd="0" destOrd="0" presId="urn:microsoft.com/office/officeart/2005/8/layout/cycle6"/>
    <dgm:cxn modelId="{83D37E7E-0A7B-41D7-AEC0-8187C4E927E0}" srcId="{AD529DD8-B7D4-4704-9F27-2FC65AD58AB0}" destId="{7229E0D9-A816-4452-A7AB-09861ACBDB65}" srcOrd="0" destOrd="0" parTransId="{95955859-851A-45B8-B3B3-E257D46A4B00}" sibTransId="{6326B00B-BE4F-41B9-AC8A-07D13AF0F8ED}"/>
    <dgm:cxn modelId="{6E8530A2-7225-4EFC-BCE8-CE9069648DEB}" type="presOf" srcId="{60DA4B38-D667-41B9-B570-540F859D724E}" destId="{9E67346D-3ACF-4D14-B961-A3A1B8B71CC7}" srcOrd="0" destOrd="0" presId="urn:microsoft.com/office/officeart/2005/8/layout/cycle6"/>
    <dgm:cxn modelId="{06F31C63-9042-4E43-A407-BF21CC2289D1}" type="presOf" srcId="{1C6ACFD8-1BF3-4E64-9C4A-FA7626058828}" destId="{C58BB7B9-FC0B-4B7F-9E50-F4AFCCFBC438}" srcOrd="0" destOrd="0" presId="urn:microsoft.com/office/officeart/2005/8/layout/cycle6"/>
    <dgm:cxn modelId="{80F0C07E-9C23-49C9-A453-2957590B81A3}" type="presOf" srcId="{A109078E-5982-4365-B75C-501A57FEAD42}" destId="{C527785F-9FC7-4F82-BC74-18BEACA0DEE6}" srcOrd="0" destOrd="0" presId="urn:microsoft.com/office/officeart/2005/8/layout/cycle6"/>
    <dgm:cxn modelId="{D217920F-12B4-4ED4-8AF6-14E29A79C03C}" type="presOf" srcId="{6326B00B-BE4F-41B9-AC8A-07D13AF0F8ED}" destId="{728597DD-C834-456F-890B-909C4177C9E2}" srcOrd="0" destOrd="0" presId="urn:microsoft.com/office/officeart/2005/8/layout/cycle6"/>
    <dgm:cxn modelId="{AF4FB5B7-5425-42E6-8919-31032DA9E1B4}" type="presOf" srcId="{D6C126B9-2A70-4D49-A255-25EB727209E5}" destId="{79C3E6CE-5AC4-442B-8157-B2869BBBFF3D}" srcOrd="0" destOrd="0" presId="urn:microsoft.com/office/officeart/2005/8/layout/cycle6"/>
    <dgm:cxn modelId="{A371AE17-BA5B-466E-A27A-24B3E8EAE98D}" srcId="{AD529DD8-B7D4-4704-9F27-2FC65AD58AB0}" destId="{2629948A-547A-44A1-A593-0F1684486277}" srcOrd="2" destOrd="0" parTransId="{666966FA-FBC9-4828-BD75-1C758FECE426}" sibTransId="{482B1EF8-466D-4339-9A91-F350E5091100}"/>
    <dgm:cxn modelId="{9906CF8B-4C23-42F8-A61A-63D0DA4F8C49}" type="presOf" srcId="{AD529DD8-B7D4-4704-9F27-2FC65AD58AB0}" destId="{06AF70C0-1672-45BF-BB43-75265E27B49C}" srcOrd="0" destOrd="0" presId="urn:microsoft.com/office/officeart/2005/8/layout/cycle6"/>
    <dgm:cxn modelId="{8934026B-6331-43A9-8E72-EC991FF5DE42}" type="presOf" srcId="{2629948A-547A-44A1-A593-0F1684486277}" destId="{3FB58483-A9BF-4B6C-9777-645C16D50AD7}" srcOrd="0" destOrd="0" presId="urn:microsoft.com/office/officeart/2005/8/layout/cycle6"/>
    <dgm:cxn modelId="{2C0A49BF-1BC6-4B52-B265-32C8C207B82E}" srcId="{AD529DD8-B7D4-4704-9F27-2FC65AD58AB0}" destId="{725D7BEE-FFFC-4F63-BFD7-2247CA3047F8}" srcOrd="4" destOrd="0" parTransId="{EA0B8532-5CD2-487F-8667-AB973A79BE03}" sibTransId="{60DA4B38-D667-41B9-B570-540F859D724E}"/>
    <dgm:cxn modelId="{2A9C3645-DBC9-4CBA-96D9-67EAB781A163}" srcId="{AD529DD8-B7D4-4704-9F27-2FC65AD58AB0}" destId="{1C6ACFD8-1BF3-4E64-9C4A-FA7626058828}" srcOrd="3" destOrd="0" parTransId="{6D7D169D-6DD4-4E28-A2E1-61CFAAA56963}" sibTransId="{BDC1DD64-48E1-4BA5-81CB-769724C99A35}"/>
    <dgm:cxn modelId="{2DDE9D51-261E-46FF-8E79-82BB3B767AD9}" type="presOf" srcId="{7229E0D9-A816-4452-A7AB-09861ACBDB65}" destId="{B9DCD4F6-0D1A-4307-90C6-94CB29CCFB8E}" srcOrd="0" destOrd="0" presId="urn:microsoft.com/office/officeart/2005/8/layout/cycle6"/>
    <dgm:cxn modelId="{60143A6F-3FAF-4880-B387-5C8D62DE5B35}" type="presOf" srcId="{0ABD0FF8-14A7-4A74-91E5-685697549E2C}" destId="{F90774FD-1283-4CC7-8DF1-E28CCD2C0F86}" srcOrd="0" destOrd="0" presId="urn:microsoft.com/office/officeart/2005/8/layout/cycle6"/>
    <dgm:cxn modelId="{70FBA484-C9D2-49C0-80C8-34EF636A4B26}" srcId="{AD529DD8-B7D4-4704-9F27-2FC65AD58AB0}" destId="{0ABD0FF8-14A7-4A74-91E5-685697549E2C}" srcOrd="1" destOrd="0" parTransId="{A3E4715D-561C-467D-9674-D9D78E99B96D}" sibTransId="{A109078E-5982-4365-B75C-501A57FEAD42}"/>
    <dgm:cxn modelId="{50CC3667-A77C-4B98-8479-3733F824C508}" srcId="{AD529DD8-B7D4-4704-9F27-2FC65AD58AB0}" destId="{8E1CCEBF-E338-4984-BAC2-8D047DEFBE7B}" srcOrd="5" destOrd="0" parTransId="{F0A4E026-57D5-4052-A7AD-25D2CAFABE1D}" sibTransId="{D6C126B9-2A70-4D49-A255-25EB727209E5}"/>
    <dgm:cxn modelId="{8A61AA17-EC7B-42F2-BE1B-97AF805762C0}" type="presOf" srcId="{8E1CCEBF-E338-4984-BAC2-8D047DEFBE7B}" destId="{001D0230-DE5B-4222-8083-4A82207D0AC7}" srcOrd="0" destOrd="0" presId="urn:microsoft.com/office/officeart/2005/8/layout/cycle6"/>
    <dgm:cxn modelId="{A9D0E8CD-11BD-4DF2-A0BF-F955CE41C951}" type="presParOf" srcId="{06AF70C0-1672-45BF-BB43-75265E27B49C}" destId="{B9DCD4F6-0D1A-4307-90C6-94CB29CCFB8E}" srcOrd="0" destOrd="0" presId="urn:microsoft.com/office/officeart/2005/8/layout/cycle6"/>
    <dgm:cxn modelId="{AEF53819-59AA-4A0F-9ED0-653EEA8D8BFD}" type="presParOf" srcId="{06AF70C0-1672-45BF-BB43-75265E27B49C}" destId="{9CB34DD7-7A47-42C7-9129-C13A88E75378}" srcOrd="1" destOrd="0" presId="urn:microsoft.com/office/officeart/2005/8/layout/cycle6"/>
    <dgm:cxn modelId="{7D63F7E8-060F-478E-B63C-7D98B984B68E}" type="presParOf" srcId="{06AF70C0-1672-45BF-BB43-75265E27B49C}" destId="{728597DD-C834-456F-890B-909C4177C9E2}" srcOrd="2" destOrd="0" presId="urn:microsoft.com/office/officeart/2005/8/layout/cycle6"/>
    <dgm:cxn modelId="{4C6AC6C5-716A-459A-9907-B3EE819BB314}" type="presParOf" srcId="{06AF70C0-1672-45BF-BB43-75265E27B49C}" destId="{F90774FD-1283-4CC7-8DF1-E28CCD2C0F86}" srcOrd="3" destOrd="0" presId="urn:microsoft.com/office/officeart/2005/8/layout/cycle6"/>
    <dgm:cxn modelId="{2477E2BA-9A70-4812-8519-B8D7A53CE133}" type="presParOf" srcId="{06AF70C0-1672-45BF-BB43-75265E27B49C}" destId="{C8B1616A-7993-4682-BD32-3D33E4F3F111}" srcOrd="4" destOrd="0" presId="urn:microsoft.com/office/officeart/2005/8/layout/cycle6"/>
    <dgm:cxn modelId="{1FEF8EEA-162F-4F9C-B7C3-0C6C9900DDC7}" type="presParOf" srcId="{06AF70C0-1672-45BF-BB43-75265E27B49C}" destId="{C527785F-9FC7-4F82-BC74-18BEACA0DEE6}" srcOrd="5" destOrd="0" presId="urn:microsoft.com/office/officeart/2005/8/layout/cycle6"/>
    <dgm:cxn modelId="{CA0B3877-92EA-436D-A846-BAF0C09784C5}" type="presParOf" srcId="{06AF70C0-1672-45BF-BB43-75265E27B49C}" destId="{3FB58483-A9BF-4B6C-9777-645C16D50AD7}" srcOrd="6" destOrd="0" presId="urn:microsoft.com/office/officeart/2005/8/layout/cycle6"/>
    <dgm:cxn modelId="{9D6309BE-B16A-4176-8CF2-3DBD1B7C410C}" type="presParOf" srcId="{06AF70C0-1672-45BF-BB43-75265E27B49C}" destId="{47570529-CEBF-448E-9412-6C0DBAB258C8}" srcOrd="7" destOrd="0" presId="urn:microsoft.com/office/officeart/2005/8/layout/cycle6"/>
    <dgm:cxn modelId="{7827664C-59E3-451D-85EE-0DA5BCC5EEB7}" type="presParOf" srcId="{06AF70C0-1672-45BF-BB43-75265E27B49C}" destId="{47CBAF2D-A0A9-49C2-A4B9-EE3F2695F5F5}" srcOrd="8" destOrd="0" presId="urn:microsoft.com/office/officeart/2005/8/layout/cycle6"/>
    <dgm:cxn modelId="{40583B48-5982-4634-AB55-EBCCF861CE54}" type="presParOf" srcId="{06AF70C0-1672-45BF-BB43-75265E27B49C}" destId="{C58BB7B9-FC0B-4B7F-9E50-F4AFCCFBC438}" srcOrd="9" destOrd="0" presId="urn:microsoft.com/office/officeart/2005/8/layout/cycle6"/>
    <dgm:cxn modelId="{09F9621A-A233-4252-8E73-0A1BDD65B2E1}" type="presParOf" srcId="{06AF70C0-1672-45BF-BB43-75265E27B49C}" destId="{F39D69AC-0BA4-4332-802C-3ACCEE4FCC3D}" srcOrd="10" destOrd="0" presId="urn:microsoft.com/office/officeart/2005/8/layout/cycle6"/>
    <dgm:cxn modelId="{E70DDC2E-0F9F-4D8F-A27F-663CDDA17B1D}" type="presParOf" srcId="{06AF70C0-1672-45BF-BB43-75265E27B49C}" destId="{55CD951B-11E7-47BC-A299-D0D6A436477E}" srcOrd="11" destOrd="0" presId="urn:microsoft.com/office/officeart/2005/8/layout/cycle6"/>
    <dgm:cxn modelId="{656028F2-0A88-474A-9EA5-1FC9A7668E28}" type="presParOf" srcId="{06AF70C0-1672-45BF-BB43-75265E27B49C}" destId="{FAAD31F0-7AA9-492E-BC71-31D14C27B2B4}" srcOrd="12" destOrd="0" presId="urn:microsoft.com/office/officeart/2005/8/layout/cycle6"/>
    <dgm:cxn modelId="{254E55D3-6509-4C1A-8E08-8441C6671408}" type="presParOf" srcId="{06AF70C0-1672-45BF-BB43-75265E27B49C}" destId="{0DEED2EF-3393-45EE-8A4F-91B7F2F518B4}" srcOrd="13" destOrd="0" presId="urn:microsoft.com/office/officeart/2005/8/layout/cycle6"/>
    <dgm:cxn modelId="{2EB50E85-C06A-42A5-997A-EC03294C9029}" type="presParOf" srcId="{06AF70C0-1672-45BF-BB43-75265E27B49C}" destId="{9E67346D-3ACF-4D14-B961-A3A1B8B71CC7}" srcOrd="14" destOrd="0" presId="urn:microsoft.com/office/officeart/2005/8/layout/cycle6"/>
    <dgm:cxn modelId="{3F966BEF-9AE3-4310-A158-CF468990D54F}" type="presParOf" srcId="{06AF70C0-1672-45BF-BB43-75265E27B49C}" destId="{001D0230-DE5B-4222-8083-4A82207D0AC7}" srcOrd="15" destOrd="0" presId="urn:microsoft.com/office/officeart/2005/8/layout/cycle6"/>
    <dgm:cxn modelId="{EA740D15-77B8-4C2C-9721-1358B51B3E5B}" type="presParOf" srcId="{06AF70C0-1672-45BF-BB43-75265E27B49C}" destId="{10C988A9-F1A5-418F-9AA8-D628D42C81AC}" srcOrd="16" destOrd="0" presId="urn:microsoft.com/office/officeart/2005/8/layout/cycle6"/>
    <dgm:cxn modelId="{0F4A057E-A916-43C2-8DDB-2191BC3BD4A4}" type="presParOf" srcId="{06AF70C0-1672-45BF-BB43-75265E27B49C}" destId="{79C3E6CE-5AC4-442B-8157-B2869BBBFF3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47F0E-456D-4A83-8449-F0E454AA44D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DF19A4-4100-4FF7-934A-196076FA4C5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রাষ্ট্র ও সমাজ</a:t>
          </a:r>
          <a:endParaRPr lang="en-US" sz="4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E5FCECB-65DD-4F28-B621-0AD49A21B445}" type="parTrans" cxnId="{2F8D861E-DADC-407F-A4FC-882DE1F74894}">
      <dgm:prSet/>
      <dgm:spPr/>
      <dgm:t>
        <a:bodyPr/>
        <a:lstStyle/>
        <a:p>
          <a:endParaRPr lang="en-US" sz="1800"/>
        </a:p>
      </dgm:t>
    </dgm:pt>
    <dgm:pt modelId="{7A65D5B8-87A7-4DF9-A189-1298DC135B52}" type="sibTrans" cxnId="{2F8D861E-DADC-407F-A4FC-882DE1F74894}">
      <dgm:prSet/>
      <dgm:spPr/>
      <dgm:t>
        <a:bodyPr/>
        <a:lstStyle/>
        <a:p>
          <a:endParaRPr lang="en-US" sz="1800"/>
        </a:p>
      </dgm:t>
    </dgm:pt>
    <dgm:pt modelId="{B4D9008C-8863-46C8-AE1E-3883ACA041C5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ফারাও পদটি ছিল বংশানুক্রমিক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D4BAF07-5183-4127-8C9E-F0E12486B81F}" type="parTrans" cxnId="{25347532-21C3-4A23-9849-1807D200A5D2}">
      <dgm:prSet/>
      <dgm:spPr>
        <a:solidFill>
          <a:schemeClr val="accent2"/>
        </a:solidFill>
      </dgm:spPr>
      <dgm:t>
        <a:bodyPr/>
        <a:lstStyle/>
        <a:p>
          <a:endParaRPr lang="en-US" sz="1800"/>
        </a:p>
      </dgm:t>
    </dgm:pt>
    <dgm:pt modelId="{295D6950-2796-440F-AC02-E597A8B51675}" type="sibTrans" cxnId="{25347532-21C3-4A23-9849-1807D200A5D2}">
      <dgm:prSet/>
      <dgm:spPr/>
      <dgm:t>
        <a:bodyPr/>
        <a:lstStyle/>
        <a:p>
          <a:endParaRPr lang="en-US" sz="1800"/>
        </a:p>
      </dgm:t>
    </dgm:pt>
    <dgm:pt modelId="{345CB1EB-9966-4763-8A4E-401D718C6B49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প্রথম ফারাও রাজা মেনেস ৩২০০ খ্রিঃপুর্বাব্দে এক করে রাজধানী করেন মেম্ফিসে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2A34FDC6-BCAA-4A43-867F-1F8192C1FB02}" type="parTrans" cxnId="{E4340182-1C25-4829-9EC0-B63675CF2F39}">
      <dgm:prSet/>
      <dgm:spPr>
        <a:solidFill>
          <a:schemeClr val="accent2"/>
        </a:solidFill>
      </dgm:spPr>
      <dgm:t>
        <a:bodyPr/>
        <a:lstStyle/>
        <a:p>
          <a:endParaRPr lang="en-US" sz="1800"/>
        </a:p>
      </dgm:t>
    </dgm:pt>
    <dgm:pt modelId="{1DE66E39-152C-4FB9-B00F-7481435ABCF2}" type="sibTrans" cxnId="{E4340182-1C25-4829-9EC0-B63675CF2F39}">
      <dgm:prSet/>
      <dgm:spPr/>
      <dgm:t>
        <a:bodyPr/>
        <a:lstStyle/>
        <a:p>
          <a:endParaRPr lang="en-US" sz="1800"/>
        </a:p>
      </dgm:t>
    </dgm:pt>
    <dgm:pt modelId="{D12ABEE5-4A52-4C19-9B1E-3FBF68165916}">
      <dgm:prSet phldrT="[Text]" custT="1"/>
      <dgm:spPr>
        <a:solidFill>
          <a:schemeClr val="accent3"/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নগর রাষ্ট্রে বিভক্ত ছিল এগুলোকে বলা হতো নোম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8D22BEC-1288-49C0-8746-52F148AD94F7}" type="parTrans" cxnId="{A0C507D7-E6B2-4BCB-ABDC-1F5C01B3AF65}">
      <dgm:prSet/>
      <dgm:spPr>
        <a:solidFill>
          <a:schemeClr val="accent2"/>
        </a:solidFill>
      </dgm:spPr>
      <dgm:t>
        <a:bodyPr/>
        <a:lstStyle/>
        <a:p>
          <a:endParaRPr lang="en-US" sz="1800"/>
        </a:p>
      </dgm:t>
    </dgm:pt>
    <dgm:pt modelId="{8E960EF2-4187-4FD8-9F0B-000D707AE002}" type="sibTrans" cxnId="{A0C507D7-E6B2-4BCB-ABDC-1F5C01B3AF65}">
      <dgm:prSet/>
      <dgm:spPr/>
      <dgm:t>
        <a:bodyPr/>
        <a:lstStyle/>
        <a:p>
          <a:endParaRPr lang="en-US" sz="1800"/>
        </a:p>
      </dgm:t>
    </dgm:pt>
    <dgm:pt modelId="{7F2928C8-884E-406A-B7AE-B747FA0A4321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পের-ও শব্দ থেকে ফারাও শব্দের জন্ম ।ফারাওরা ছিল ক্ষ্মতাশালী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95FA11B-1E6E-4807-BE0B-C7AEF311A8D2}" type="parTrans" cxnId="{0B8603BD-A04A-4EFC-84FB-B0D38090BDEF}">
      <dgm:prSet/>
      <dgm:spPr>
        <a:solidFill>
          <a:schemeClr val="accent2"/>
        </a:solidFill>
      </dgm:spPr>
      <dgm:t>
        <a:bodyPr/>
        <a:lstStyle/>
        <a:p>
          <a:endParaRPr lang="en-US" sz="1800"/>
        </a:p>
      </dgm:t>
    </dgm:pt>
    <dgm:pt modelId="{4F838ED0-6DDD-42B8-9BE6-FF9E0AD76469}" type="sibTrans" cxnId="{0B8603BD-A04A-4EFC-84FB-B0D38090BDEF}">
      <dgm:prSet/>
      <dgm:spPr/>
      <dgm:t>
        <a:bodyPr/>
        <a:lstStyle/>
        <a:p>
          <a:endParaRPr lang="en-US" sz="1800"/>
        </a:p>
      </dgm:t>
    </dgm:pt>
    <dgm:pt modelId="{836AAE40-BE94-4BF8-AEE4-32418E0378C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মেনেস প্রথম ও ফারাও রাজ বংশের উদ্ভব করেন</a:t>
          </a:r>
          <a:endParaRPr lang="en-US" sz="1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6312144-BA22-4F4F-9017-B8C6476EE417}" type="parTrans" cxnId="{31E95A40-EF0B-4E35-BDC1-309E5EBFABE6}">
      <dgm:prSet/>
      <dgm:spPr>
        <a:solidFill>
          <a:schemeClr val="accent2"/>
        </a:solidFill>
      </dgm:spPr>
      <dgm:t>
        <a:bodyPr/>
        <a:lstStyle/>
        <a:p>
          <a:endParaRPr lang="en-US" sz="1800"/>
        </a:p>
      </dgm:t>
    </dgm:pt>
    <dgm:pt modelId="{5020DAFB-9CD4-40E9-84D7-6E797610D37A}" type="sibTrans" cxnId="{31E95A40-EF0B-4E35-BDC1-309E5EBFABE6}">
      <dgm:prSet/>
      <dgm:spPr/>
      <dgm:t>
        <a:bodyPr/>
        <a:lstStyle/>
        <a:p>
          <a:endParaRPr lang="en-US" sz="1800"/>
        </a:p>
      </dgm:t>
    </dgm:pt>
    <dgm:pt modelId="{1A07B9B3-EDA4-4B19-ABFA-3720513653D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ফারাওরা নিজেদের সুর্যদেবতার বংশধর মনে করত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1D060A9-9FA8-487D-A5A4-120B66AA3E18}" type="parTrans" cxnId="{143C1327-E0DD-4E17-87FB-D68467DD1B4C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965A5291-BF7B-4C7F-B4BD-AD498D707804}" type="sibTrans" cxnId="{143C1327-E0DD-4E17-87FB-D68467DD1B4C}">
      <dgm:prSet/>
      <dgm:spPr/>
      <dgm:t>
        <a:bodyPr/>
        <a:lstStyle/>
        <a:p>
          <a:endParaRPr lang="en-US"/>
        </a:p>
      </dgm:t>
    </dgm:pt>
    <dgm:pt modelId="{922143D8-F3AE-4CD6-A582-C613BAD57C47}" type="pres">
      <dgm:prSet presAssocID="{19347F0E-456D-4A83-8449-F0E454AA44D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BB7439-E1A8-485F-9F3D-C62586333F4C}" type="pres">
      <dgm:prSet presAssocID="{04DF19A4-4100-4FF7-934A-196076FA4C59}" presName="centerShape" presStyleLbl="node0" presStyleIdx="0" presStyleCnt="1" custScaleX="96180" custScaleY="53835" custLinFactNeighborX="3003" custLinFactNeighborY="-760"/>
      <dgm:spPr/>
      <dgm:t>
        <a:bodyPr/>
        <a:lstStyle/>
        <a:p>
          <a:endParaRPr lang="en-US"/>
        </a:p>
      </dgm:t>
    </dgm:pt>
    <dgm:pt modelId="{749FAAF1-5A67-4449-9198-5E4FB5672C01}" type="pres">
      <dgm:prSet presAssocID="{2D4BAF07-5183-4127-8C9E-F0E12486B81F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B2938D3E-5E19-419E-9365-5C4A3F61596E}" type="pres">
      <dgm:prSet presAssocID="{B4D9008C-8863-46C8-AE1E-3883ACA041C5}" presName="node" presStyleLbl="node1" presStyleIdx="0" presStyleCnt="6" custScaleX="86689" custScaleY="65395" custRadScaleRad="94344" custRadScaleInc="-1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2B3BC-6AA3-4CC5-9175-36D4A4CF6B0A}" type="pres">
      <dgm:prSet presAssocID="{11D060A9-9FA8-487D-A5A4-120B66AA3E18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42B4726C-508F-4ACE-B6B2-4929DB6BDFB7}" type="pres">
      <dgm:prSet presAssocID="{1A07B9B3-EDA4-4B19-ABFA-3720513653D7}" presName="node" presStyleLbl="node1" presStyleIdx="1" presStyleCnt="6" custScaleX="108672" custScaleY="67407" custRadScaleRad="100080" custRadScaleInc="2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A321C-8DDA-49D9-B341-0A408D56E044}" type="pres">
      <dgm:prSet presAssocID="{695FA11B-1E6E-4807-BE0B-C7AEF311A8D2}" presName="parTrans" presStyleLbl="bgSibTrans2D1" presStyleIdx="2" presStyleCnt="6" custLinFactNeighborX="1940" custLinFactNeighborY="-8053"/>
      <dgm:spPr/>
      <dgm:t>
        <a:bodyPr/>
        <a:lstStyle/>
        <a:p>
          <a:endParaRPr lang="en-US"/>
        </a:p>
      </dgm:t>
    </dgm:pt>
    <dgm:pt modelId="{A3E5BF5B-F453-4241-ACA0-DCA560164D13}" type="pres">
      <dgm:prSet presAssocID="{7F2928C8-884E-406A-B7AE-B747FA0A4321}" presName="node" presStyleLbl="node1" presStyleIdx="2" presStyleCnt="6" custScaleX="108898" custScaleY="69064" custRadScaleRad="99326" custRadScaleInc="-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68BF2-59B8-48B6-812D-4565036755A4}" type="pres">
      <dgm:prSet presAssocID="{16312144-BA22-4F4F-9017-B8C6476EE417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CD241213-818F-4A12-A7E5-4C32EB78958E}" type="pres">
      <dgm:prSet presAssocID="{836AAE40-BE94-4BF8-AEE4-32418E0378C4}" presName="node" presStyleLbl="node1" presStyleIdx="3" presStyleCnt="6" custScaleX="102234" custScaleY="71726" custRadScaleRad="100019" custRadScaleInc="-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CA742-D47B-4E6F-9F10-E46153DC14F4}" type="pres">
      <dgm:prSet presAssocID="{2A34FDC6-BCAA-4A43-867F-1F8192C1FB02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082E0CBB-97F0-48C7-944E-CD0C326D4281}" type="pres">
      <dgm:prSet presAssocID="{345CB1EB-9966-4763-8A4E-401D718C6B49}" presName="node" presStyleLbl="node1" presStyleIdx="4" presStyleCnt="6" custScaleX="129507" custScaleY="67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F3649-1B08-45CE-BDA6-03E94132B2C8}" type="pres">
      <dgm:prSet presAssocID="{88D22BEC-1288-49C0-8746-52F148AD94F7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E8B5B608-010D-4BDB-911C-EC87402713CC}" type="pres">
      <dgm:prSet presAssocID="{D12ABEE5-4A52-4C19-9B1E-3FBF68165916}" presName="node" presStyleLbl="node1" presStyleIdx="5" presStyleCnt="6" custScaleX="110530" custScaleY="61011" custRadScaleRad="98812" custRadScaleInc="-1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16A4EE-2320-40BB-860F-16AE9378E0D1}" type="presOf" srcId="{2D4BAF07-5183-4127-8C9E-F0E12486B81F}" destId="{749FAAF1-5A67-4449-9198-5E4FB5672C01}" srcOrd="0" destOrd="0" presId="urn:microsoft.com/office/officeart/2005/8/layout/radial4"/>
    <dgm:cxn modelId="{5D0988A8-AE0D-44FC-A497-8D7B5D3520FD}" type="presOf" srcId="{11D060A9-9FA8-487D-A5A4-120B66AA3E18}" destId="{03D2B3BC-6AA3-4CC5-9175-36D4A4CF6B0A}" srcOrd="0" destOrd="0" presId="urn:microsoft.com/office/officeart/2005/8/layout/radial4"/>
    <dgm:cxn modelId="{F8AA767F-1B89-48AA-86F9-2B180944549B}" type="presOf" srcId="{19347F0E-456D-4A83-8449-F0E454AA44D2}" destId="{922143D8-F3AE-4CD6-A582-C613BAD57C47}" srcOrd="0" destOrd="0" presId="urn:microsoft.com/office/officeart/2005/8/layout/radial4"/>
    <dgm:cxn modelId="{A0C507D7-E6B2-4BCB-ABDC-1F5C01B3AF65}" srcId="{04DF19A4-4100-4FF7-934A-196076FA4C59}" destId="{D12ABEE5-4A52-4C19-9B1E-3FBF68165916}" srcOrd="5" destOrd="0" parTransId="{88D22BEC-1288-49C0-8746-52F148AD94F7}" sibTransId="{8E960EF2-4187-4FD8-9F0B-000D707AE002}"/>
    <dgm:cxn modelId="{C535FBA2-FB57-45C3-86B9-0ADA4EC69B8F}" type="presOf" srcId="{836AAE40-BE94-4BF8-AEE4-32418E0378C4}" destId="{CD241213-818F-4A12-A7E5-4C32EB78958E}" srcOrd="0" destOrd="0" presId="urn:microsoft.com/office/officeart/2005/8/layout/radial4"/>
    <dgm:cxn modelId="{E4340182-1C25-4829-9EC0-B63675CF2F39}" srcId="{04DF19A4-4100-4FF7-934A-196076FA4C59}" destId="{345CB1EB-9966-4763-8A4E-401D718C6B49}" srcOrd="4" destOrd="0" parTransId="{2A34FDC6-BCAA-4A43-867F-1F8192C1FB02}" sibTransId="{1DE66E39-152C-4FB9-B00F-7481435ABCF2}"/>
    <dgm:cxn modelId="{9C4D364E-8FD9-4C4F-98E6-C3AFE38D0A4F}" type="presOf" srcId="{695FA11B-1E6E-4807-BE0B-C7AEF311A8D2}" destId="{1DFA321C-8DDA-49D9-B341-0A408D56E044}" srcOrd="0" destOrd="0" presId="urn:microsoft.com/office/officeart/2005/8/layout/radial4"/>
    <dgm:cxn modelId="{E7E794D0-0019-4E3B-9D82-4A92892981B0}" type="presOf" srcId="{2A34FDC6-BCAA-4A43-867F-1F8192C1FB02}" destId="{A94CA742-D47B-4E6F-9F10-E46153DC14F4}" srcOrd="0" destOrd="0" presId="urn:microsoft.com/office/officeart/2005/8/layout/radial4"/>
    <dgm:cxn modelId="{EB79E13E-7B6C-4ED7-9EAC-C760A530EA1E}" type="presOf" srcId="{B4D9008C-8863-46C8-AE1E-3883ACA041C5}" destId="{B2938D3E-5E19-419E-9365-5C4A3F61596E}" srcOrd="0" destOrd="0" presId="urn:microsoft.com/office/officeart/2005/8/layout/radial4"/>
    <dgm:cxn modelId="{42BF5DEB-0AB5-46AB-9101-62EB9D3E552A}" type="presOf" srcId="{88D22BEC-1288-49C0-8746-52F148AD94F7}" destId="{2FEF3649-1B08-45CE-BDA6-03E94132B2C8}" srcOrd="0" destOrd="0" presId="urn:microsoft.com/office/officeart/2005/8/layout/radial4"/>
    <dgm:cxn modelId="{2A6F94D8-5F04-48B8-9A31-2F018EA4EE19}" type="presOf" srcId="{7F2928C8-884E-406A-B7AE-B747FA0A4321}" destId="{A3E5BF5B-F453-4241-ACA0-DCA560164D13}" srcOrd="0" destOrd="0" presId="urn:microsoft.com/office/officeart/2005/8/layout/radial4"/>
    <dgm:cxn modelId="{0B8603BD-A04A-4EFC-84FB-B0D38090BDEF}" srcId="{04DF19A4-4100-4FF7-934A-196076FA4C59}" destId="{7F2928C8-884E-406A-B7AE-B747FA0A4321}" srcOrd="2" destOrd="0" parTransId="{695FA11B-1E6E-4807-BE0B-C7AEF311A8D2}" sibTransId="{4F838ED0-6DDD-42B8-9BE6-FF9E0AD76469}"/>
    <dgm:cxn modelId="{25347532-21C3-4A23-9849-1807D200A5D2}" srcId="{04DF19A4-4100-4FF7-934A-196076FA4C59}" destId="{B4D9008C-8863-46C8-AE1E-3883ACA041C5}" srcOrd="0" destOrd="0" parTransId="{2D4BAF07-5183-4127-8C9E-F0E12486B81F}" sibTransId="{295D6950-2796-440F-AC02-E597A8B51675}"/>
    <dgm:cxn modelId="{89ED2E8F-46C1-48A5-B0A4-73618B0E45F9}" type="presOf" srcId="{04DF19A4-4100-4FF7-934A-196076FA4C59}" destId="{23BB7439-E1A8-485F-9F3D-C62586333F4C}" srcOrd="0" destOrd="0" presId="urn:microsoft.com/office/officeart/2005/8/layout/radial4"/>
    <dgm:cxn modelId="{B2C669BB-8D30-4257-98FC-6491A0EE1FEC}" type="presOf" srcId="{345CB1EB-9966-4763-8A4E-401D718C6B49}" destId="{082E0CBB-97F0-48C7-944E-CD0C326D4281}" srcOrd="0" destOrd="0" presId="urn:microsoft.com/office/officeart/2005/8/layout/radial4"/>
    <dgm:cxn modelId="{4BF60708-F8F5-4AF5-96D5-22D1EE2B82DF}" type="presOf" srcId="{16312144-BA22-4F4F-9017-B8C6476EE417}" destId="{C7068BF2-59B8-48B6-812D-4565036755A4}" srcOrd="0" destOrd="0" presId="urn:microsoft.com/office/officeart/2005/8/layout/radial4"/>
    <dgm:cxn modelId="{2F8D861E-DADC-407F-A4FC-882DE1F74894}" srcId="{19347F0E-456D-4A83-8449-F0E454AA44D2}" destId="{04DF19A4-4100-4FF7-934A-196076FA4C59}" srcOrd="0" destOrd="0" parTransId="{6E5FCECB-65DD-4F28-B621-0AD49A21B445}" sibTransId="{7A65D5B8-87A7-4DF9-A189-1298DC135B52}"/>
    <dgm:cxn modelId="{31E95A40-EF0B-4E35-BDC1-309E5EBFABE6}" srcId="{04DF19A4-4100-4FF7-934A-196076FA4C59}" destId="{836AAE40-BE94-4BF8-AEE4-32418E0378C4}" srcOrd="3" destOrd="0" parTransId="{16312144-BA22-4F4F-9017-B8C6476EE417}" sibTransId="{5020DAFB-9CD4-40E9-84D7-6E797610D37A}"/>
    <dgm:cxn modelId="{C5619136-0247-4CFD-A592-877254F381E0}" type="presOf" srcId="{D12ABEE5-4A52-4C19-9B1E-3FBF68165916}" destId="{E8B5B608-010D-4BDB-911C-EC87402713CC}" srcOrd="0" destOrd="0" presId="urn:microsoft.com/office/officeart/2005/8/layout/radial4"/>
    <dgm:cxn modelId="{143C1327-E0DD-4E17-87FB-D68467DD1B4C}" srcId="{04DF19A4-4100-4FF7-934A-196076FA4C59}" destId="{1A07B9B3-EDA4-4B19-ABFA-3720513653D7}" srcOrd="1" destOrd="0" parTransId="{11D060A9-9FA8-487D-A5A4-120B66AA3E18}" sibTransId="{965A5291-BF7B-4C7F-B4BD-AD498D707804}"/>
    <dgm:cxn modelId="{FDCA1EC8-7D35-4976-B2B3-ECB469DBC1BE}" type="presOf" srcId="{1A07B9B3-EDA4-4B19-ABFA-3720513653D7}" destId="{42B4726C-508F-4ACE-B6B2-4929DB6BDFB7}" srcOrd="0" destOrd="0" presId="urn:microsoft.com/office/officeart/2005/8/layout/radial4"/>
    <dgm:cxn modelId="{554BB36F-B4A3-42CC-9ADA-7310E8EF93E1}" type="presParOf" srcId="{922143D8-F3AE-4CD6-A582-C613BAD57C47}" destId="{23BB7439-E1A8-485F-9F3D-C62586333F4C}" srcOrd="0" destOrd="0" presId="urn:microsoft.com/office/officeart/2005/8/layout/radial4"/>
    <dgm:cxn modelId="{1F48F03D-447E-42F1-88EA-F5AE974F1B34}" type="presParOf" srcId="{922143D8-F3AE-4CD6-A582-C613BAD57C47}" destId="{749FAAF1-5A67-4449-9198-5E4FB5672C01}" srcOrd="1" destOrd="0" presId="urn:microsoft.com/office/officeart/2005/8/layout/radial4"/>
    <dgm:cxn modelId="{FAA11BBF-0924-42EF-8D3D-A71F3FA4A8EF}" type="presParOf" srcId="{922143D8-F3AE-4CD6-A582-C613BAD57C47}" destId="{B2938D3E-5E19-419E-9365-5C4A3F61596E}" srcOrd="2" destOrd="0" presId="urn:microsoft.com/office/officeart/2005/8/layout/radial4"/>
    <dgm:cxn modelId="{29A0E64A-D378-42E4-9486-865C49602518}" type="presParOf" srcId="{922143D8-F3AE-4CD6-A582-C613BAD57C47}" destId="{03D2B3BC-6AA3-4CC5-9175-36D4A4CF6B0A}" srcOrd="3" destOrd="0" presId="urn:microsoft.com/office/officeart/2005/8/layout/radial4"/>
    <dgm:cxn modelId="{C5EA7708-759F-49F8-980B-235C32E4FA1C}" type="presParOf" srcId="{922143D8-F3AE-4CD6-A582-C613BAD57C47}" destId="{42B4726C-508F-4ACE-B6B2-4929DB6BDFB7}" srcOrd="4" destOrd="0" presId="urn:microsoft.com/office/officeart/2005/8/layout/radial4"/>
    <dgm:cxn modelId="{08F6D792-C529-4BF2-8E5B-C6AC62376363}" type="presParOf" srcId="{922143D8-F3AE-4CD6-A582-C613BAD57C47}" destId="{1DFA321C-8DDA-49D9-B341-0A408D56E044}" srcOrd="5" destOrd="0" presId="urn:microsoft.com/office/officeart/2005/8/layout/radial4"/>
    <dgm:cxn modelId="{30A9E52D-6836-40B5-9A60-EB2F7A333102}" type="presParOf" srcId="{922143D8-F3AE-4CD6-A582-C613BAD57C47}" destId="{A3E5BF5B-F453-4241-ACA0-DCA560164D13}" srcOrd="6" destOrd="0" presId="urn:microsoft.com/office/officeart/2005/8/layout/radial4"/>
    <dgm:cxn modelId="{D5B2CC91-5AED-4BF9-87AF-57202F29BA55}" type="presParOf" srcId="{922143D8-F3AE-4CD6-A582-C613BAD57C47}" destId="{C7068BF2-59B8-48B6-812D-4565036755A4}" srcOrd="7" destOrd="0" presId="urn:microsoft.com/office/officeart/2005/8/layout/radial4"/>
    <dgm:cxn modelId="{30D908D1-8482-472B-9768-62B187638F88}" type="presParOf" srcId="{922143D8-F3AE-4CD6-A582-C613BAD57C47}" destId="{CD241213-818F-4A12-A7E5-4C32EB78958E}" srcOrd="8" destOrd="0" presId="urn:microsoft.com/office/officeart/2005/8/layout/radial4"/>
    <dgm:cxn modelId="{013A0AE9-81A2-4FA4-9BF6-85BEF2692A7D}" type="presParOf" srcId="{922143D8-F3AE-4CD6-A582-C613BAD57C47}" destId="{A94CA742-D47B-4E6F-9F10-E46153DC14F4}" srcOrd="9" destOrd="0" presId="urn:microsoft.com/office/officeart/2005/8/layout/radial4"/>
    <dgm:cxn modelId="{D5670684-B46D-4D30-87F6-FEE20ABCB35C}" type="presParOf" srcId="{922143D8-F3AE-4CD6-A582-C613BAD57C47}" destId="{082E0CBB-97F0-48C7-944E-CD0C326D4281}" srcOrd="10" destOrd="0" presId="urn:microsoft.com/office/officeart/2005/8/layout/radial4"/>
    <dgm:cxn modelId="{F23AB1C3-C0E1-4017-82B4-7CCCAC654C29}" type="presParOf" srcId="{922143D8-F3AE-4CD6-A582-C613BAD57C47}" destId="{2FEF3649-1B08-45CE-BDA6-03E94132B2C8}" srcOrd="11" destOrd="0" presId="urn:microsoft.com/office/officeart/2005/8/layout/radial4"/>
    <dgm:cxn modelId="{FB89C2D1-8B9C-42D4-9A52-A926B1FBC6B2}" type="presParOf" srcId="{922143D8-F3AE-4CD6-A582-C613BAD57C47}" destId="{E8B5B608-010D-4BDB-911C-EC87402713CC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8D9EAA-384C-4E12-AF26-58DA8539912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86172D6-97A9-4518-9F0A-3C02D4CD4649}" type="pres">
      <dgm:prSet presAssocID="{D68D9EAA-384C-4E12-AF26-58DA853991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148D0-48D2-40D6-9EF2-9C655A6CD892}" type="presOf" srcId="{D68D9EAA-384C-4E12-AF26-58DA85399127}" destId="{686172D6-97A9-4518-9F0A-3C02D4CD4649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09E9E6-B6E0-4B2B-84EF-F37EC3A0F2D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C60B6-639F-4CAB-83D6-008E6DFC808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bn-BD" sz="54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শিল্প</a:t>
          </a:r>
          <a:endParaRPr lang="en-US" sz="5400" b="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0050739-552F-49FF-897B-23538451F9DC}" type="parTrans" cxnId="{6FA37329-A3C4-4DDB-B101-4FAFE8135704}">
      <dgm:prSet/>
      <dgm:spPr/>
      <dgm:t>
        <a:bodyPr/>
        <a:lstStyle/>
        <a:p>
          <a:endParaRPr lang="en-US"/>
        </a:p>
      </dgm:t>
    </dgm:pt>
    <dgm:pt modelId="{375B5FD1-9B57-4145-9A18-A0BE05D39E90}" type="sibTrans" cxnId="{6FA37329-A3C4-4DDB-B101-4FAFE8135704}">
      <dgm:prSet/>
      <dgm:spPr/>
      <dgm:t>
        <a:bodyPr/>
        <a:lstStyle/>
        <a:p>
          <a:endParaRPr lang="en-US"/>
        </a:p>
      </dgm:t>
    </dgm:pt>
    <dgm:pt modelId="{37C621D9-F412-49CD-B508-00FA13BF162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সমাধি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4DCE7BE5-328F-4DEC-BC27-24E4388044BE}" type="parTrans" cxnId="{43430551-4244-44EC-946C-DBAA2041C0CB}">
      <dgm:prSet/>
      <dgm:spPr/>
      <dgm:t>
        <a:bodyPr/>
        <a:lstStyle/>
        <a:p>
          <a:endParaRPr lang="en-US"/>
        </a:p>
      </dgm:t>
    </dgm:pt>
    <dgm:pt modelId="{FE623366-467E-4B8B-9536-59E9A242C1B9}" type="sibTrans" cxnId="{43430551-4244-44EC-946C-DBAA2041C0CB}">
      <dgm:prSet/>
      <dgm:spPr/>
      <dgm:t>
        <a:bodyPr/>
        <a:lstStyle/>
        <a:p>
          <a:endParaRPr lang="en-US"/>
        </a:p>
      </dgm:t>
    </dgm:pt>
    <dgm:pt modelId="{5A2FA56D-5B66-497A-8028-BD83EA7D65E2}">
      <dgm:prSet phldrT="[Text]" custT="1"/>
      <dgm:spPr>
        <a:solidFill>
          <a:srgbClr val="C00000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মমি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B39FB5AE-3CF2-46AD-888A-4E144C72A0AE}" type="parTrans" cxnId="{860A9640-3B2C-4D4B-8135-DBF8E45D7065}">
      <dgm:prSet/>
      <dgm:spPr/>
      <dgm:t>
        <a:bodyPr/>
        <a:lstStyle/>
        <a:p>
          <a:endParaRPr lang="en-US"/>
        </a:p>
      </dgm:t>
    </dgm:pt>
    <dgm:pt modelId="{A99F2EEB-6DCA-479F-94F2-06754D2EF61C}" type="sibTrans" cxnId="{860A9640-3B2C-4D4B-8135-DBF8E45D7065}">
      <dgm:prSet/>
      <dgm:spPr/>
      <dgm:t>
        <a:bodyPr/>
        <a:lstStyle/>
        <a:p>
          <a:endParaRPr lang="en-US"/>
        </a:p>
      </dgm:t>
    </dgm:pt>
    <dgm:pt modelId="{EED235E9-3D92-4D1C-9A57-2164EA884B4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মন্দির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3580EE1-19B8-4E6F-B9BE-D55368D20A2A}" type="parTrans" cxnId="{7D0F0615-30E4-4EC6-A6B5-9115C380E6FC}">
      <dgm:prSet/>
      <dgm:spPr/>
      <dgm:t>
        <a:bodyPr/>
        <a:lstStyle/>
        <a:p>
          <a:endParaRPr lang="en-US"/>
        </a:p>
      </dgm:t>
    </dgm:pt>
    <dgm:pt modelId="{0B45DBC3-3FE7-4DDF-AF89-9AA3088DAF9D}" type="sibTrans" cxnId="{7D0F0615-30E4-4EC6-A6B5-9115C380E6FC}">
      <dgm:prSet/>
      <dgm:spPr/>
      <dgm:t>
        <a:bodyPr/>
        <a:lstStyle/>
        <a:p>
          <a:endParaRPr lang="en-US"/>
        </a:p>
      </dgm:t>
    </dgm:pt>
    <dgm:pt modelId="{1047249C-2DC8-423B-BF57-01381DF294CA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প্রমোদ কানন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FAFA515-066E-473F-99E7-8FE603C052C9}" type="parTrans" cxnId="{6F02BC71-7C8B-4089-BFCA-BCB1AB4AB958}">
      <dgm:prSet/>
      <dgm:spPr/>
      <dgm:t>
        <a:bodyPr/>
        <a:lstStyle/>
        <a:p>
          <a:endParaRPr lang="en-US"/>
        </a:p>
      </dgm:t>
    </dgm:pt>
    <dgm:pt modelId="{5E0D378D-668D-4803-9A31-8C4FA4CE6BCF}" type="sibTrans" cxnId="{6F02BC71-7C8B-4089-BFCA-BCB1AB4AB958}">
      <dgm:prSet/>
      <dgm:spPr/>
      <dgm:t>
        <a:bodyPr/>
        <a:lstStyle/>
        <a:p>
          <a:endParaRPr lang="en-US"/>
        </a:p>
      </dgm:t>
    </dgm:pt>
    <dgm:pt modelId="{27265BB5-3164-4DD9-A88B-9C03117D55DE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ঘরবাড়ির দেয়ালে চিত্র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26F1CAE-0921-48C8-A71C-9E390762DDC5}" type="sibTrans" cxnId="{660C96C2-F66C-4344-8176-6FDD62A5C2E1}">
      <dgm:prSet/>
      <dgm:spPr/>
      <dgm:t>
        <a:bodyPr/>
        <a:lstStyle/>
        <a:p>
          <a:endParaRPr lang="en-US"/>
        </a:p>
      </dgm:t>
    </dgm:pt>
    <dgm:pt modelId="{7F3780F2-0304-419F-BACC-80215032F2A4}" type="parTrans" cxnId="{660C96C2-F66C-4344-8176-6FDD62A5C2E1}">
      <dgm:prSet/>
      <dgm:spPr/>
      <dgm:t>
        <a:bodyPr/>
        <a:lstStyle/>
        <a:p>
          <a:endParaRPr lang="en-US"/>
        </a:p>
      </dgm:t>
    </dgm:pt>
    <dgm:pt modelId="{4D527921-451C-4162-965B-FCFF912A1B7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পিড়িমিড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C93926AC-B63B-4040-ABF1-6E85F417830E}" type="parTrans" cxnId="{F37527EF-22C6-415F-A696-7B10A7013C41}">
      <dgm:prSet/>
      <dgm:spPr/>
      <dgm:t>
        <a:bodyPr/>
        <a:lstStyle/>
        <a:p>
          <a:endParaRPr lang="en-US"/>
        </a:p>
      </dgm:t>
    </dgm:pt>
    <dgm:pt modelId="{BFF97ECB-3144-46FC-912A-40306A4B5B50}" type="sibTrans" cxnId="{F37527EF-22C6-415F-A696-7B10A7013C41}">
      <dgm:prSet/>
      <dgm:spPr/>
      <dgm:t>
        <a:bodyPr/>
        <a:lstStyle/>
        <a:p>
          <a:endParaRPr lang="en-US"/>
        </a:p>
      </dgm:t>
    </dgm:pt>
    <dgm:pt modelId="{3F800DF7-65E9-419C-8C30-194D88DB9377}" type="pres">
      <dgm:prSet presAssocID="{A409E9E6-B6E0-4B2B-84EF-F37EC3A0F2D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14048F-CF86-41F9-88DB-6F9D1A700459}" type="pres">
      <dgm:prSet presAssocID="{594C60B6-639F-4CAB-83D6-008E6DFC808E}" presName="root1" presStyleCnt="0"/>
      <dgm:spPr/>
    </dgm:pt>
    <dgm:pt modelId="{E50A9F9F-32AF-4008-9F68-B5932F519259}" type="pres">
      <dgm:prSet presAssocID="{594C60B6-639F-4CAB-83D6-008E6DFC808E}" presName="LevelOneTextNode" presStyleLbl="node0" presStyleIdx="0" presStyleCnt="1" custScaleX="86544" custScaleY="87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3B0F1C-69CD-45AD-8C01-3B996623F146}" type="pres">
      <dgm:prSet presAssocID="{594C60B6-639F-4CAB-83D6-008E6DFC808E}" presName="level2hierChild" presStyleCnt="0"/>
      <dgm:spPr/>
    </dgm:pt>
    <dgm:pt modelId="{42FF12E7-0934-4F98-BC10-C8E913D1B08E}" type="pres">
      <dgm:prSet presAssocID="{4DCE7BE5-328F-4DEC-BC27-24E4388044B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79CA5D7-E402-43DE-A3C2-D10C7C14228F}" type="pres">
      <dgm:prSet presAssocID="{4DCE7BE5-328F-4DEC-BC27-24E4388044B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83558C9-6EBC-4B4A-B504-C7A975762DF7}" type="pres">
      <dgm:prSet presAssocID="{37C621D9-F412-49CD-B508-00FA13BF162A}" presName="root2" presStyleCnt="0"/>
      <dgm:spPr/>
    </dgm:pt>
    <dgm:pt modelId="{E5EBE8AF-1737-4B5F-80DE-59727B6B6E89}" type="pres">
      <dgm:prSet presAssocID="{37C621D9-F412-49CD-B508-00FA13BF162A}" presName="LevelTwoTextNode" presStyleLbl="node2" presStyleIdx="0" presStyleCnt="2" custScaleY="763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82F3B5-3ABA-457F-828C-A8215632ECCE}" type="pres">
      <dgm:prSet presAssocID="{37C621D9-F412-49CD-B508-00FA13BF162A}" presName="level3hierChild" presStyleCnt="0"/>
      <dgm:spPr/>
    </dgm:pt>
    <dgm:pt modelId="{B19B6387-FC67-4468-ACB5-9B0398C86B56}" type="pres">
      <dgm:prSet presAssocID="{B39FB5AE-3CF2-46AD-888A-4E144C72A0AE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6E069B1D-5BFE-4EF2-A1A4-462B373AA042}" type="pres">
      <dgm:prSet presAssocID="{B39FB5AE-3CF2-46AD-888A-4E144C72A0AE}" presName="connTx" presStyleLbl="parChTrans1D3" presStyleIdx="0" presStyleCnt="4"/>
      <dgm:spPr/>
      <dgm:t>
        <a:bodyPr/>
        <a:lstStyle/>
        <a:p>
          <a:endParaRPr lang="en-US"/>
        </a:p>
      </dgm:t>
    </dgm:pt>
    <dgm:pt modelId="{D38B8C9E-A1EE-4CAE-A5EC-419279B86ADE}" type="pres">
      <dgm:prSet presAssocID="{5A2FA56D-5B66-497A-8028-BD83EA7D65E2}" presName="root2" presStyleCnt="0"/>
      <dgm:spPr/>
    </dgm:pt>
    <dgm:pt modelId="{98F63C1C-45E5-4896-B422-579F4E3C03E6}" type="pres">
      <dgm:prSet presAssocID="{5A2FA56D-5B66-497A-8028-BD83EA7D65E2}" presName="LevelTwoTextNode" presStyleLbl="node3" presStyleIdx="0" presStyleCnt="4" custScaleY="69101" custLinFactNeighborX="31" custLinFactNeighborY="-18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0A120-58F9-4C3B-B0A8-4BB899BD2EBE}" type="pres">
      <dgm:prSet presAssocID="{5A2FA56D-5B66-497A-8028-BD83EA7D65E2}" presName="level3hierChild" presStyleCnt="0"/>
      <dgm:spPr/>
    </dgm:pt>
    <dgm:pt modelId="{3DF7BD0F-797F-48F6-9F99-763240E55C4E}" type="pres">
      <dgm:prSet presAssocID="{C93926AC-B63B-4040-ABF1-6E85F417830E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D2DCA86C-C59E-4623-9132-A0EF0333FDBE}" type="pres">
      <dgm:prSet presAssocID="{C93926AC-B63B-4040-ABF1-6E85F417830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346389EC-D5DB-4CDA-B4E8-F47087B7B568}" type="pres">
      <dgm:prSet presAssocID="{4D527921-451C-4162-965B-FCFF912A1B74}" presName="root2" presStyleCnt="0"/>
      <dgm:spPr/>
    </dgm:pt>
    <dgm:pt modelId="{DEF7DB6D-CA27-462B-9ABB-8092D8A94497}" type="pres">
      <dgm:prSet presAssocID="{4D527921-451C-4162-965B-FCFF912A1B74}" presName="LevelTwoTextNode" presStyleLbl="node3" presStyleIdx="1" presStyleCnt="4" custScaleY="69101" custLinFactNeighborX="31" custLinFactNeighborY="-10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87ACE-60EB-44E7-ADFD-5628F3A9E3BD}" type="pres">
      <dgm:prSet presAssocID="{4D527921-451C-4162-965B-FCFF912A1B74}" presName="level3hierChild" presStyleCnt="0"/>
      <dgm:spPr/>
    </dgm:pt>
    <dgm:pt modelId="{7A90E76D-F26D-40B0-8850-CC1D24732EAB}" type="pres">
      <dgm:prSet presAssocID="{33580EE1-19B8-4E6F-B9BE-D55368D20A2A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6FC6EE68-628A-4ED7-8E81-5D5D51A9CE65}" type="pres">
      <dgm:prSet presAssocID="{33580EE1-19B8-4E6F-B9BE-D55368D20A2A}" presName="connTx" presStyleLbl="parChTrans1D3" presStyleIdx="2" presStyleCnt="4"/>
      <dgm:spPr/>
      <dgm:t>
        <a:bodyPr/>
        <a:lstStyle/>
        <a:p>
          <a:endParaRPr lang="en-US"/>
        </a:p>
      </dgm:t>
    </dgm:pt>
    <dgm:pt modelId="{1CA79F15-C271-4063-B195-D8F881822ECC}" type="pres">
      <dgm:prSet presAssocID="{EED235E9-3D92-4D1C-9A57-2164EA884B4C}" presName="root2" presStyleCnt="0"/>
      <dgm:spPr/>
    </dgm:pt>
    <dgm:pt modelId="{741B73EA-5895-43FD-B302-50255FCE789A}" type="pres">
      <dgm:prSet presAssocID="{EED235E9-3D92-4D1C-9A57-2164EA884B4C}" presName="LevelTwoTextNode" presStyleLbl="node3" presStyleIdx="2" presStyleCnt="4" custScaleY="65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B9E793-3C2A-441D-928B-C8BDEFA67ACB}" type="pres">
      <dgm:prSet presAssocID="{EED235E9-3D92-4D1C-9A57-2164EA884B4C}" presName="level3hierChild" presStyleCnt="0"/>
      <dgm:spPr/>
    </dgm:pt>
    <dgm:pt modelId="{88F029D5-F340-40AA-8EB8-D782FA160C88}" type="pres">
      <dgm:prSet presAssocID="{CFAFA515-066E-473F-99E7-8FE603C052C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32C4B53-E850-4026-A073-AB9E31A4E5A8}" type="pres">
      <dgm:prSet presAssocID="{CFAFA515-066E-473F-99E7-8FE603C052C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4DCD1B5-667F-46A9-9D30-7B1C77731CB1}" type="pres">
      <dgm:prSet presAssocID="{1047249C-2DC8-423B-BF57-01381DF294CA}" presName="root2" presStyleCnt="0"/>
      <dgm:spPr/>
    </dgm:pt>
    <dgm:pt modelId="{9B860BB2-21C6-4954-94F8-B50A2D19FC72}" type="pres">
      <dgm:prSet presAssocID="{1047249C-2DC8-423B-BF57-01381DF294CA}" presName="LevelTwoTextNode" presStyleLbl="node2" presStyleIdx="1" presStyleCnt="2" custScaleY="71083" custLinFactNeighborX="4792" custLinFactNeighborY="-23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EA74C1-F489-4741-8AF3-EDF6E2FAF84E}" type="pres">
      <dgm:prSet presAssocID="{1047249C-2DC8-423B-BF57-01381DF294CA}" presName="level3hierChild" presStyleCnt="0"/>
      <dgm:spPr/>
    </dgm:pt>
    <dgm:pt modelId="{2A6ACBC6-0774-4EC9-AB24-E441FD5D02D7}" type="pres">
      <dgm:prSet presAssocID="{7F3780F2-0304-419F-BACC-80215032F2A4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DAB14BD8-849D-46A8-A357-585AAC0D8D01}" type="pres">
      <dgm:prSet presAssocID="{7F3780F2-0304-419F-BACC-80215032F2A4}" presName="connTx" presStyleLbl="parChTrans1D3" presStyleIdx="3" presStyleCnt="4"/>
      <dgm:spPr/>
      <dgm:t>
        <a:bodyPr/>
        <a:lstStyle/>
        <a:p>
          <a:endParaRPr lang="en-US"/>
        </a:p>
      </dgm:t>
    </dgm:pt>
    <dgm:pt modelId="{3F283DAF-1780-4440-B1EB-6D4939A48CCC}" type="pres">
      <dgm:prSet presAssocID="{27265BB5-3164-4DD9-A88B-9C03117D55DE}" presName="root2" presStyleCnt="0"/>
      <dgm:spPr/>
    </dgm:pt>
    <dgm:pt modelId="{3520728D-7CC5-445A-BC39-5A935FADC018}" type="pres">
      <dgm:prSet presAssocID="{27265BB5-3164-4DD9-A88B-9C03117D55DE}" presName="LevelTwoTextNode" presStyleLbl="node3" presStyleIdx="3" presStyleCnt="4" custScaleY="78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424349-56B6-40EC-92C5-A98B0FF3CBDA}" type="pres">
      <dgm:prSet presAssocID="{27265BB5-3164-4DD9-A88B-9C03117D55DE}" presName="level3hierChild" presStyleCnt="0"/>
      <dgm:spPr/>
    </dgm:pt>
  </dgm:ptLst>
  <dgm:cxnLst>
    <dgm:cxn modelId="{5E824D4D-3D38-4D56-8A0E-3B5C2D7E148C}" type="presOf" srcId="{EED235E9-3D92-4D1C-9A57-2164EA884B4C}" destId="{741B73EA-5895-43FD-B302-50255FCE789A}" srcOrd="0" destOrd="0" presId="urn:microsoft.com/office/officeart/2005/8/layout/hierarchy2"/>
    <dgm:cxn modelId="{6A5EB803-F7CA-4B8B-A3B0-5D85D81AF4E2}" type="presOf" srcId="{C93926AC-B63B-4040-ABF1-6E85F417830E}" destId="{D2DCA86C-C59E-4623-9132-A0EF0333FDBE}" srcOrd="1" destOrd="0" presId="urn:microsoft.com/office/officeart/2005/8/layout/hierarchy2"/>
    <dgm:cxn modelId="{88E346D5-FFA5-4FCB-8846-831453D6F250}" type="presOf" srcId="{594C60B6-639F-4CAB-83D6-008E6DFC808E}" destId="{E50A9F9F-32AF-4008-9F68-B5932F519259}" srcOrd="0" destOrd="0" presId="urn:microsoft.com/office/officeart/2005/8/layout/hierarchy2"/>
    <dgm:cxn modelId="{D666657F-1FF6-4FB7-AF3D-9ECC77413C85}" type="presOf" srcId="{4DCE7BE5-328F-4DEC-BC27-24E4388044BE}" destId="{279CA5D7-E402-43DE-A3C2-D10C7C14228F}" srcOrd="1" destOrd="0" presId="urn:microsoft.com/office/officeart/2005/8/layout/hierarchy2"/>
    <dgm:cxn modelId="{97F999FE-5370-4131-A208-5DE504A7489D}" type="presOf" srcId="{A409E9E6-B6E0-4B2B-84EF-F37EC3A0F2DD}" destId="{3F800DF7-65E9-419C-8C30-194D88DB9377}" srcOrd="0" destOrd="0" presId="urn:microsoft.com/office/officeart/2005/8/layout/hierarchy2"/>
    <dgm:cxn modelId="{8924D2FB-3549-4F3C-8ABE-78941FC683D6}" type="presOf" srcId="{4DCE7BE5-328F-4DEC-BC27-24E4388044BE}" destId="{42FF12E7-0934-4F98-BC10-C8E913D1B08E}" srcOrd="0" destOrd="0" presId="urn:microsoft.com/office/officeart/2005/8/layout/hierarchy2"/>
    <dgm:cxn modelId="{3A7AF791-1533-499F-BE43-00C6A59628B9}" type="presOf" srcId="{B39FB5AE-3CF2-46AD-888A-4E144C72A0AE}" destId="{B19B6387-FC67-4468-ACB5-9B0398C86B56}" srcOrd="0" destOrd="0" presId="urn:microsoft.com/office/officeart/2005/8/layout/hierarchy2"/>
    <dgm:cxn modelId="{88C31DE8-1292-40EE-8B68-77A95ACBE3E4}" type="presOf" srcId="{B39FB5AE-3CF2-46AD-888A-4E144C72A0AE}" destId="{6E069B1D-5BFE-4EF2-A1A4-462B373AA042}" srcOrd="1" destOrd="0" presId="urn:microsoft.com/office/officeart/2005/8/layout/hierarchy2"/>
    <dgm:cxn modelId="{6F02BC71-7C8B-4089-BFCA-BCB1AB4AB958}" srcId="{594C60B6-639F-4CAB-83D6-008E6DFC808E}" destId="{1047249C-2DC8-423B-BF57-01381DF294CA}" srcOrd="1" destOrd="0" parTransId="{CFAFA515-066E-473F-99E7-8FE603C052C9}" sibTransId="{5E0D378D-668D-4803-9A31-8C4FA4CE6BCF}"/>
    <dgm:cxn modelId="{BBAFF26B-A32E-4E92-9F9B-694518C1DE1B}" type="presOf" srcId="{27265BB5-3164-4DD9-A88B-9C03117D55DE}" destId="{3520728D-7CC5-445A-BC39-5A935FADC018}" srcOrd="0" destOrd="0" presId="urn:microsoft.com/office/officeart/2005/8/layout/hierarchy2"/>
    <dgm:cxn modelId="{D4E7EAFE-63CD-47A0-97A3-EF9098DF06BD}" type="presOf" srcId="{C93926AC-B63B-4040-ABF1-6E85F417830E}" destId="{3DF7BD0F-797F-48F6-9F99-763240E55C4E}" srcOrd="0" destOrd="0" presId="urn:microsoft.com/office/officeart/2005/8/layout/hierarchy2"/>
    <dgm:cxn modelId="{5AA31DEC-23DF-418B-9F8B-85DD2095C930}" type="presOf" srcId="{7F3780F2-0304-419F-BACC-80215032F2A4}" destId="{DAB14BD8-849D-46A8-A357-585AAC0D8D01}" srcOrd="1" destOrd="0" presId="urn:microsoft.com/office/officeart/2005/8/layout/hierarchy2"/>
    <dgm:cxn modelId="{050257B1-C22C-4694-B399-3413BE8F1D95}" type="presOf" srcId="{1047249C-2DC8-423B-BF57-01381DF294CA}" destId="{9B860BB2-21C6-4954-94F8-B50A2D19FC72}" srcOrd="0" destOrd="0" presId="urn:microsoft.com/office/officeart/2005/8/layout/hierarchy2"/>
    <dgm:cxn modelId="{E97C3343-E6D2-422A-9CC1-B9DDC1D324B0}" type="presOf" srcId="{7F3780F2-0304-419F-BACC-80215032F2A4}" destId="{2A6ACBC6-0774-4EC9-AB24-E441FD5D02D7}" srcOrd="0" destOrd="0" presId="urn:microsoft.com/office/officeart/2005/8/layout/hierarchy2"/>
    <dgm:cxn modelId="{660C96C2-F66C-4344-8176-6FDD62A5C2E1}" srcId="{1047249C-2DC8-423B-BF57-01381DF294CA}" destId="{27265BB5-3164-4DD9-A88B-9C03117D55DE}" srcOrd="0" destOrd="0" parTransId="{7F3780F2-0304-419F-BACC-80215032F2A4}" sibTransId="{A26F1CAE-0921-48C8-A71C-9E390762DDC5}"/>
    <dgm:cxn modelId="{75462F1F-D521-4192-B1B1-AC9D1C8EC542}" type="presOf" srcId="{33580EE1-19B8-4E6F-B9BE-D55368D20A2A}" destId="{7A90E76D-F26D-40B0-8850-CC1D24732EAB}" srcOrd="0" destOrd="0" presId="urn:microsoft.com/office/officeart/2005/8/layout/hierarchy2"/>
    <dgm:cxn modelId="{F37527EF-22C6-415F-A696-7B10A7013C41}" srcId="{37C621D9-F412-49CD-B508-00FA13BF162A}" destId="{4D527921-451C-4162-965B-FCFF912A1B74}" srcOrd="1" destOrd="0" parTransId="{C93926AC-B63B-4040-ABF1-6E85F417830E}" sibTransId="{BFF97ECB-3144-46FC-912A-40306A4B5B50}"/>
    <dgm:cxn modelId="{322771BE-0D44-4E10-8D86-99B35C83A8D3}" type="presOf" srcId="{33580EE1-19B8-4E6F-B9BE-D55368D20A2A}" destId="{6FC6EE68-628A-4ED7-8E81-5D5D51A9CE65}" srcOrd="1" destOrd="0" presId="urn:microsoft.com/office/officeart/2005/8/layout/hierarchy2"/>
    <dgm:cxn modelId="{860A9640-3B2C-4D4B-8135-DBF8E45D7065}" srcId="{37C621D9-F412-49CD-B508-00FA13BF162A}" destId="{5A2FA56D-5B66-497A-8028-BD83EA7D65E2}" srcOrd="0" destOrd="0" parTransId="{B39FB5AE-3CF2-46AD-888A-4E144C72A0AE}" sibTransId="{A99F2EEB-6DCA-479F-94F2-06754D2EF61C}"/>
    <dgm:cxn modelId="{7D0F0615-30E4-4EC6-A6B5-9115C380E6FC}" srcId="{37C621D9-F412-49CD-B508-00FA13BF162A}" destId="{EED235E9-3D92-4D1C-9A57-2164EA884B4C}" srcOrd="2" destOrd="0" parTransId="{33580EE1-19B8-4E6F-B9BE-D55368D20A2A}" sibTransId="{0B45DBC3-3FE7-4DDF-AF89-9AA3088DAF9D}"/>
    <dgm:cxn modelId="{43430551-4244-44EC-946C-DBAA2041C0CB}" srcId="{594C60B6-639F-4CAB-83D6-008E6DFC808E}" destId="{37C621D9-F412-49CD-B508-00FA13BF162A}" srcOrd="0" destOrd="0" parTransId="{4DCE7BE5-328F-4DEC-BC27-24E4388044BE}" sibTransId="{FE623366-467E-4B8B-9536-59E9A242C1B9}"/>
    <dgm:cxn modelId="{B992B0CC-74AA-4E42-B4F6-083C6DDEDD3B}" type="presOf" srcId="{4D527921-451C-4162-965B-FCFF912A1B74}" destId="{DEF7DB6D-CA27-462B-9ABB-8092D8A94497}" srcOrd="0" destOrd="0" presId="urn:microsoft.com/office/officeart/2005/8/layout/hierarchy2"/>
    <dgm:cxn modelId="{6FA37329-A3C4-4DDB-B101-4FAFE8135704}" srcId="{A409E9E6-B6E0-4B2B-84EF-F37EC3A0F2DD}" destId="{594C60B6-639F-4CAB-83D6-008E6DFC808E}" srcOrd="0" destOrd="0" parTransId="{00050739-552F-49FF-897B-23538451F9DC}" sibTransId="{375B5FD1-9B57-4145-9A18-A0BE05D39E90}"/>
    <dgm:cxn modelId="{9AB46FE2-9D9C-4E07-A313-B58B8D6A43B8}" type="presOf" srcId="{37C621D9-F412-49CD-B508-00FA13BF162A}" destId="{E5EBE8AF-1737-4B5F-80DE-59727B6B6E89}" srcOrd="0" destOrd="0" presId="urn:microsoft.com/office/officeart/2005/8/layout/hierarchy2"/>
    <dgm:cxn modelId="{52281450-65C5-45F4-B94A-6C4B9C7C2713}" type="presOf" srcId="{CFAFA515-066E-473F-99E7-8FE603C052C9}" destId="{432C4B53-E850-4026-A073-AB9E31A4E5A8}" srcOrd="1" destOrd="0" presId="urn:microsoft.com/office/officeart/2005/8/layout/hierarchy2"/>
    <dgm:cxn modelId="{A00D3E51-4094-48FF-BAD3-8DD93101E6F6}" type="presOf" srcId="{CFAFA515-066E-473F-99E7-8FE603C052C9}" destId="{88F029D5-F340-40AA-8EB8-D782FA160C88}" srcOrd="0" destOrd="0" presId="urn:microsoft.com/office/officeart/2005/8/layout/hierarchy2"/>
    <dgm:cxn modelId="{EE717C30-C8C0-45AE-A84F-14CD5604FBAA}" type="presOf" srcId="{5A2FA56D-5B66-497A-8028-BD83EA7D65E2}" destId="{98F63C1C-45E5-4896-B422-579F4E3C03E6}" srcOrd="0" destOrd="0" presId="urn:microsoft.com/office/officeart/2005/8/layout/hierarchy2"/>
    <dgm:cxn modelId="{F0228B87-DC2A-4C49-8EC0-E1F711CC8B61}" type="presParOf" srcId="{3F800DF7-65E9-419C-8C30-194D88DB9377}" destId="{2A14048F-CF86-41F9-88DB-6F9D1A700459}" srcOrd="0" destOrd="0" presId="urn:microsoft.com/office/officeart/2005/8/layout/hierarchy2"/>
    <dgm:cxn modelId="{5E52229C-A2A7-44F9-A72F-6EF2DC9C776F}" type="presParOf" srcId="{2A14048F-CF86-41F9-88DB-6F9D1A700459}" destId="{E50A9F9F-32AF-4008-9F68-B5932F519259}" srcOrd="0" destOrd="0" presId="urn:microsoft.com/office/officeart/2005/8/layout/hierarchy2"/>
    <dgm:cxn modelId="{050EC62B-565E-4F41-8877-0061FB812DEA}" type="presParOf" srcId="{2A14048F-CF86-41F9-88DB-6F9D1A700459}" destId="{F03B0F1C-69CD-45AD-8C01-3B996623F146}" srcOrd="1" destOrd="0" presId="urn:microsoft.com/office/officeart/2005/8/layout/hierarchy2"/>
    <dgm:cxn modelId="{E867DD27-9D21-4D63-B608-5A12C84BFAB8}" type="presParOf" srcId="{F03B0F1C-69CD-45AD-8C01-3B996623F146}" destId="{42FF12E7-0934-4F98-BC10-C8E913D1B08E}" srcOrd="0" destOrd="0" presId="urn:microsoft.com/office/officeart/2005/8/layout/hierarchy2"/>
    <dgm:cxn modelId="{DD01ED94-9C36-4EC8-832D-78A95B28BD40}" type="presParOf" srcId="{42FF12E7-0934-4F98-BC10-C8E913D1B08E}" destId="{279CA5D7-E402-43DE-A3C2-D10C7C14228F}" srcOrd="0" destOrd="0" presId="urn:microsoft.com/office/officeart/2005/8/layout/hierarchy2"/>
    <dgm:cxn modelId="{591C6729-3B07-4616-BF5C-385D40BC323C}" type="presParOf" srcId="{F03B0F1C-69CD-45AD-8C01-3B996623F146}" destId="{E83558C9-6EBC-4B4A-B504-C7A975762DF7}" srcOrd="1" destOrd="0" presId="urn:microsoft.com/office/officeart/2005/8/layout/hierarchy2"/>
    <dgm:cxn modelId="{0175BE9D-27AE-4D6D-B1A0-F33A1C730A03}" type="presParOf" srcId="{E83558C9-6EBC-4B4A-B504-C7A975762DF7}" destId="{E5EBE8AF-1737-4B5F-80DE-59727B6B6E89}" srcOrd="0" destOrd="0" presId="urn:microsoft.com/office/officeart/2005/8/layout/hierarchy2"/>
    <dgm:cxn modelId="{CCC5CC8E-B0B4-4FFC-9CB4-782347012A49}" type="presParOf" srcId="{E83558C9-6EBC-4B4A-B504-C7A975762DF7}" destId="{FC82F3B5-3ABA-457F-828C-A8215632ECCE}" srcOrd="1" destOrd="0" presId="urn:microsoft.com/office/officeart/2005/8/layout/hierarchy2"/>
    <dgm:cxn modelId="{01813759-A93A-4C02-A0D4-F78CDFED7AAC}" type="presParOf" srcId="{FC82F3B5-3ABA-457F-828C-A8215632ECCE}" destId="{B19B6387-FC67-4468-ACB5-9B0398C86B56}" srcOrd="0" destOrd="0" presId="urn:microsoft.com/office/officeart/2005/8/layout/hierarchy2"/>
    <dgm:cxn modelId="{97D9E82F-8792-4E52-BF08-903BD7CEAF3B}" type="presParOf" srcId="{B19B6387-FC67-4468-ACB5-9B0398C86B56}" destId="{6E069B1D-5BFE-4EF2-A1A4-462B373AA042}" srcOrd="0" destOrd="0" presId="urn:microsoft.com/office/officeart/2005/8/layout/hierarchy2"/>
    <dgm:cxn modelId="{2666DF89-9F40-4944-922D-23394021B1C1}" type="presParOf" srcId="{FC82F3B5-3ABA-457F-828C-A8215632ECCE}" destId="{D38B8C9E-A1EE-4CAE-A5EC-419279B86ADE}" srcOrd="1" destOrd="0" presId="urn:microsoft.com/office/officeart/2005/8/layout/hierarchy2"/>
    <dgm:cxn modelId="{A32F1965-61C0-40ED-938E-19FB81B8E9F3}" type="presParOf" srcId="{D38B8C9E-A1EE-4CAE-A5EC-419279B86ADE}" destId="{98F63C1C-45E5-4896-B422-579F4E3C03E6}" srcOrd="0" destOrd="0" presId="urn:microsoft.com/office/officeart/2005/8/layout/hierarchy2"/>
    <dgm:cxn modelId="{0ADEC3B3-247F-4D70-9C1B-9EAD789600BE}" type="presParOf" srcId="{D38B8C9E-A1EE-4CAE-A5EC-419279B86ADE}" destId="{CDA0A120-58F9-4C3B-B0A8-4BB899BD2EBE}" srcOrd="1" destOrd="0" presId="urn:microsoft.com/office/officeart/2005/8/layout/hierarchy2"/>
    <dgm:cxn modelId="{7BCB1B3C-22D3-4C11-8D2F-A4C359D2B4E7}" type="presParOf" srcId="{FC82F3B5-3ABA-457F-828C-A8215632ECCE}" destId="{3DF7BD0F-797F-48F6-9F99-763240E55C4E}" srcOrd="2" destOrd="0" presId="urn:microsoft.com/office/officeart/2005/8/layout/hierarchy2"/>
    <dgm:cxn modelId="{67E54C59-6A88-4668-ADB5-ED7555E16FDC}" type="presParOf" srcId="{3DF7BD0F-797F-48F6-9F99-763240E55C4E}" destId="{D2DCA86C-C59E-4623-9132-A0EF0333FDBE}" srcOrd="0" destOrd="0" presId="urn:microsoft.com/office/officeart/2005/8/layout/hierarchy2"/>
    <dgm:cxn modelId="{BC8CFB2D-6650-48DE-8CB2-44109FB0CC9D}" type="presParOf" srcId="{FC82F3B5-3ABA-457F-828C-A8215632ECCE}" destId="{346389EC-D5DB-4CDA-B4E8-F47087B7B568}" srcOrd="3" destOrd="0" presId="urn:microsoft.com/office/officeart/2005/8/layout/hierarchy2"/>
    <dgm:cxn modelId="{A1FD0718-5A44-4A18-A32C-414000E2B6BF}" type="presParOf" srcId="{346389EC-D5DB-4CDA-B4E8-F47087B7B568}" destId="{DEF7DB6D-CA27-462B-9ABB-8092D8A94497}" srcOrd="0" destOrd="0" presId="urn:microsoft.com/office/officeart/2005/8/layout/hierarchy2"/>
    <dgm:cxn modelId="{52F9F32E-0535-4DA6-BDAF-7F3A32EBA861}" type="presParOf" srcId="{346389EC-D5DB-4CDA-B4E8-F47087B7B568}" destId="{10687ACE-60EB-44E7-ADFD-5628F3A9E3BD}" srcOrd="1" destOrd="0" presId="urn:microsoft.com/office/officeart/2005/8/layout/hierarchy2"/>
    <dgm:cxn modelId="{3C86108F-A6AB-49F3-9A89-3DB67209E23E}" type="presParOf" srcId="{FC82F3B5-3ABA-457F-828C-A8215632ECCE}" destId="{7A90E76D-F26D-40B0-8850-CC1D24732EAB}" srcOrd="4" destOrd="0" presId="urn:microsoft.com/office/officeart/2005/8/layout/hierarchy2"/>
    <dgm:cxn modelId="{9F1C77E0-8DED-4EC4-B30D-828162450538}" type="presParOf" srcId="{7A90E76D-F26D-40B0-8850-CC1D24732EAB}" destId="{6FC6EE68-628A-4ED7-8E81-5D5D51A9CE65}" srcOrd="0" destOrd="0" presId="urn:microsoft.com/office/officeart/2005/8/layout/hierarchy2"/>
    <dgm:cxn modelId="{DC375CA3-E46A-41D4-A75C-6005DF495EAC}" type="presParOf" srcId="{FC82F3B5-3ABA-457F-828C-A8215632ECCE}" destId="{1CA79F15-C271-4063-B195-D8F881822ECC}" srcOrd="5" destOrd="0" presId="urn:microsoft.com/office/officeart/2005/8/layout/hierarchy2"/>
    <dgm:cxn modelId="{4DF2EB96-D095-43A3-81A4-799799851F46}" type="presParOf" srcId="{1CA79F15-C271-4063-B195-D8F881822ECC}" destId="{741B73EA-5895-43FD-B302-50255FCE789A}" srcOrd="0" destOrd="0" presId="urn:microsoft.com/office/officeart/2005/8/layout/hierarchy2"/>
    <dgm:cxn modelId="{83EEF82B-9A9F-4481-AE1B-0C50B8DECCC3}" type="presParOf" srcId="{1CA79F15-C271-4063-B195-D8F881822ECC}" destId="{35B9E793-3C2A-441D-928B-C8BDEFA67ACB}" srcOrd="1" destOrd="0" presId="urn:microsoft.com/office/officeart/2005/8/layout/hierarchy2"/>
    <dgm:cxn modelId="{0F16D799-0947-4739-BB3E-BA796525E331}" type="presParOf" srcId="{F03B0F1C-69CD-45AD-8C01-3B996623F146}" destId="{88F029D5-F340-40AA-8EB8-D782FA160C88}" srcOrd="2" destOrd="0" presId="urn:microsoft.com/office/officeart/2005/8/layout/hierarchy2"/>
    <dgm:cxn modelId="{F99257F1-D2DE-4D03-834A-4D74419DB7AD}" type="presParOf" srcId="{88F029D5-F340-40AA-8EB8-D782FA160C88}" destId="{432C4B53-E850-4026-A073-AB9E31A4E5A8}" srcOrd="0" destOrd="0" presId="urn:microsoft.com/office/officeart/2005/8/layout/hierarchy2"/>
    <dgm:cxn modelId="{7DA49310-6D06-441E-AFE4-3A1E2CD2507A}" type="presParOf" srcId="{F03B0F1C-69CD-45AD-8C01-3B996623F146}" destId="{E4DCD1B5-667F-46A9-9D30-7B1C77731CB1}" srcOrd="3" destOrd="0" presId="urn:microsoft.com/office/officeart/2005/8/layout/hierarchy2"/>
    <dgm:cxn modelId="{14FBD21C-FD6F-4C7A-8D3C-F85F546F602D}" type="presParOf" srcId="{E4DCD1B5-667F-46A9-9D30-7B1C77731CB1}" destId="{9B860BB2-21C6-4954-94F8-B50A2D19FC72}" srcOrd="0" destOrd="0" presId="urn:microsoft.com/office/officeart/2005/8/layout/hierarchy2"/>
    <dgm:cxn modelId="{FA1D2628-CB42-4BB0-97C1-B76A17C94610}" type="presParOf" srcId="{E4DCD1B5-667F-46A9-9D30-7B1C77731CB1}" destId="{02EA74C1-F489-4741-8AF3-EDF6E2FAF84E}" srcOrd="1" destOrd="0" presId="urn:microsoft.com/office/officeart/2005/8/layout/hierarchy2"/>
    <dgm:cxn modelId="{97B15165-6823-4D9F-AB2F-B66DBC851EC5}" type="presParOf" srcId="{02EA74C1-F489-4741-8AF3-EDF6E2FAF84E}" destId="{2A6ACBC6-0774-4EC9-AB24-E441FD5D02D7}" srcOrd="0" destOrd="0" presId="urn:microsoft.com/office/officeart/2005/8/layout/hierarchy2"/>
    <dgm:cxn modelId="{2CCA353B-B66B-43DF-A201-28FF8A69DDF1}" type="presParOf" srcId="{2A6ACBC6-0774-4EC9-AB24-E441FD5D02D7}" destId="{DAB14BD8-849D-46A8-A357-585AAC0D8D01}" srcOrd="0" destOrd="0" presId="urn:microsoft.com/office/officeart/2005/8/layout/hierarchy2"/>
    <dgm:cxn modelId="{BA336DD0-D2D5-4C71-9225-00B903D7B1EF}" type="presParOf" srcId="{02EA74C1-F489-4741-8AF3-EDF6E2FAF84E}" destId="{3F283DAF-1780-4440-B1EB-6D4939A48CCC}" srcOrd="1" destOrd="0" presId="urn:microsoft.com/office/officeart/2005/8/layout/hierarchy2"/>
    <dgm:cxn modelId="{77C89172-B666-4C2A-910F-C36E3810A3F4}" type="presParOf" srcId="{3F283DAF-1780-4440-B1EB-6D4939A48CCC}" destId="{3520728D-7CC5-445A-BC39-5A935FADC018}" srcOrd="0" destOrd="0" presId="urn:microsoft.com/office/officeart/2005/8/layout/hierarchy2"/>
    <dgm:cxn modelId="{2C854497-C874-4575-A058-303ECD44C242}" type="presParOf" srcId="{3F283DAF-1780-4440-B1EB-6D4939A48CCC}" destId="{26424349-56B6-40EC-92C5-A98B0FF3CB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CD4F6-0D1A-4307-90C6-94CB29CCFB8E}">
      <dsp:nvSpPr>
        <dsp:cNvPr id="0" name=""/>
        <dsp:cNvSpPr/>
      </dsp:nvSpPr>
      <dsp:spPr>
        <a:xfrm>
          <a:off x="3837533" y="-54127"/>
          <a:ext cx="1468933" cy="954806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উত্ত্থান মেনেসের নেতৃত্বে</a:t>
          </a:r>
          <a:endParaRPr lang="en-US" sz="2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884143" y="-7517"/>
        <a:ext cx="1375713" cy="861586"/>
      </dsp:txXfrm>
    </dsp:sp>
    <dsp:sp modelId="{728597DD-C834-456F-890B-909C4177C9E2}">
      <dsp:nvSpPr>
        <dsp:cNvPr id="0" name=""/>
        <dsp:cNvSpPr/>
      </dsp:nvSpPr>
      <dsp:spPr>
        <a:xfrm>
          <a:off x="2320149" y="423275"/>
          <a:ext cx="4503700" cy="4503700"/>
        </a:xfrm>
        <a:custGeom>
          <a:avLst/>
          <a:gdLst/>
          <a:ahLst/>
          <a:cxnLst/>
          <a:rect l="0" t="0" r="0" b="0"/>
          <a:pathLst>
            <a:path>
              <a:moveTo>
                <a:pt x="2995729" y="126415"/>
              </a:moveTo>
              <a:arcTo wR="2251850" hR="2251850" stAng="17357370" swAng="15035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774FD-1283-4CC7-8DF1-E28CCD2C0F86}">
      <dsp:nvSpPr>
        <dsp:cNvPr id="0" name=""/>
        <dsp:cNvSpPr/>
      </dsp:nvSpPr>
      <dsp:spPr>
        <a:xfrm>
          <a:off x="5787692" y="1071797"/>
          <a:ext cx="1468933" cy="954806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ইতিহাসের সুচনা ৫০০০ অব্দে (নবোপলীয় যুগে</a:t>
          </a:r>
          <a:r>
            <a:rPr lang="bn-BD" sz="1800" kern="1200" dirty="0" smtClean="0">
              <a:latin typeface="Nikosh" pitchFamily="2" charset="0"/>
              <a:cs typeface="Nikosh" pitchFamily="2" charset="0"/>
            </a:rPr>
            <a:t>)</a:t>
          </a:r>
          <a:endParaRPr lang="en-US" sz="1800" kern="1200" dirty="0">
            <a:latin typeface="Nikosh" pitchFamily="2" charset="0"/>
            <a:cs typeface="Nikosh" pitchFamily="2" charset="0"/>
          </a:endParaRPr>
        </a:p>
      </dsp:txBody>
      <dsp:txXfrm>
        <a:off x="5834302" y="1118407"/>
        <a:ext cx="1375713" cy="861586"/>
      </dsp:txXfrm>
    </dsp:sp>
    <dsp:sp modelId="{C527785F-9FC7-4F82-BC74-18BEACA0DEE6}">
      <dsp:nvSpPr>
        <dsp:cNvPr id="0" name=""/>
        <dsp:cNvSpPr/>
      </dsp:nvSpPr>
      <dsp:spPr>
        <a:xfrm>
          <a:off x="2320149" y="423275"/>
          <a:ext cx="4503700" cy="4503700"/>
        </a:xfrm>
        <a:custGeom>
          <a:avLst/>
          <a:gdLst/>
          <a:ahLst/>
          <a:cxnLst/>
          <a:rect l="0" t="0" r="0" b="0"/>
          <a:pathLst>
            <a:path>
              <a:moveTo>
                <a:pt x="4411993" y="1615760"/>
              </a:moveTo>
              <a:arcTo wR="2251850" hR="2251850" stAng="20615523" swAng="19689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58483-A9BF-4B6C-9777-645C16D50AD7}">
      <dsp:nvSpPr>
        <dsp:cNvPr id="0" name=""/>
        <dsp:cNvSpPr/>
      </dsp:nvSpPr>
      <dsp:spPr>
        <a:xfrm>
          <a:off x="5787692" y="3323647"/>
          <a:ext cx="1468933" cy="95480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পূর্ব দশম শতকে লিবিয়া দখল  করে নেয়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834302" y="3370257"/>
        <a:ext cx="1375713" cy="861586"/>
      </dsp:txXfrm>
    </dsp:sp>
    <dsp:sp modelId="{47CBAF2D-A0A9-49C2-A4B9-EE3F2695F5F5}">
      <dsp:nvSpPr>
        <dsp:cNvPr id="0" name=""/>
        <dsp:cNvSpPr/>
      </dsp:nvSpPr>
      <dsp:spPr>
        <a:xfrm>
          <a:off x="2320149" y="423275"/>
          <a:ext cx="4503700" cy="4503700"/>
        </a:xfrm>
        <a:custGeom>
          <a:avLst/>
          <a:gdLst/>
          <a:ahLst/>
          <a:cxnLst/>
          <a:rect l="0" t="0" r="0" b="0"/>
          <a:pathLst>
            <a:path>
              <a:moveTo>
                <a:pt x="3827286" y="3860835"/>
              </a:moveTo>
              <a:arcTo wR="2251850" hR="2251850" stAng="2736216" swAng="12139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BB7B9-FC0B-4B7F-9E50-F4AFCCFBC438}">
      <dsp:nvSpPr>
        <dsp:cNvPr id="0" name=""/>
        <dsp:cNvSpPr/>
      </dsp:nvSpPr>
      <dsp:spPr>
        <a:xfrm>
          <a:off x="3657603" y="4338824"/>
          <a:ext cx="1828792" cy="117630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৬৭০-৬৬২ খ্রিঃ পূর্বাব্দে অ্যাসিরীয়রা আধিপত্য স্থাপন করে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715025" y="4396246"/>
        <a:ext cx="1713948" cy="1061458"/>
      </dsp:txXfrm>
    </dsp:sp>
    <dsp:sp modelId="{55CD951B-11E7-47BC-A299-D0D6A436477E}">
      <dsp:nvSpPr>
        <dsp:cNvPr id="0" name=""/>
        <dsp:cNvSpPr/>
      </dsp:nvSpPr>
      <dsp:spPr>
        <a:xfrm>
          <a:off x="2269129" y="401354"/>
          <a:ext cx="4503700" cy="4503700"/>
        </a:xfrm>
        <a:custGeom>
          <a:avLst/>
          <a:gdLst/>
          <a:ahLst/>
          <a:cxnLst/>
          <a:rect l="0" t="0" r="0" b="0"/>
          <a:pathLst>
            <a:path>
              <a:moveTo>
                <a:pt x="1380656" y="4328350"/>
              </a:moveTo>
              <a:arcTo wR="2251850" hR="2251850" stAng="6765627" swAng="12750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D31F0-7AA9-492E-BC71-31D14C27B2B4}">
      <dsp:nvSpPr>
        <dsp:cNvPr id="0" name=""/>
        <dsp:cNvSpPr/>
      </dsp:nvSpPr>
      <dsp:spPr>
        <a:xfrm>
          <a:off x="1857199" y="3312044"/>
          <a:ext cx="1468933" cy="95480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৫২৫ খ্রিঃপূর্বাব্দে পারস্য দখল করে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903809" y="3358654"/>
        <a:ext cx="1375713" cy="861586"/>
      </dsp:txXfrm>
    </dsp:sp>
    <dsp:sp modelId="{9E67346D-3ACF-4D14-B961-A3A1B8B71CC7}">
      <dsp:nvSpPr>
        <dsp:cNvPr id="0" name=""/>
        <dsp:cNvSpPr/>
      </dsp:nvSpPr>
      <dsp:spPr>
        <a:xfrm>
          <a:off x="2298754" y="423061"/>
          <a:ext cx="4503700" cy="4503700"/>
        </a:xfrm>
        <a:custGeom>
          <a:avLst/>
          <a:gdLst/>
          <a:ahLst/>
          <a:cxnLst/>
          <a:rect l="0" t="0" r="0" b="0"/>
          <a:pathLst>
            <a:path>
              <a:moveTo>
                <a:pt x="88323" y="2876336"/>
              </a:moveTo>
              <a:arcTo wR="2251850" hR="2251850" stAng="9833976" swAng="20008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D0230-DE5B-4222-8083-4A82207D0AC7}">
      <dsp:nvSpPr>
        <dsp:cNvPr id="0" name=""/>
        <dsp:cNvSpPr/>
      </dsp:nvSpPr>
      <dsp:spPr>
        <a:xfrm>
          <a:off x="1882334" y="1039864"/>
          <a:ext cx="1468933" cy="9548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মিশরীয় সভ্যতা  ২৫০০ বছর স্থায়ী ছিল ।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928944" y="1086474"/>
        <a:ext cx="1375713" cy="861586"/>
      </dsp:txXfrm>
    </dsp:sp>
    <dsp:sp modelId="{79C3E6CE-5AC4-442B-8157-B2869BBBFF3D}">
      <dsp:nvSpPr>
        <dsp:cNvPr id="0" name=""/>
        <dsp:cNvSpPr/>
      </dsp:nvSpPr>
      <dsp:spPr>
        <a:xfrm>
          <a:off x="2274197" y="438579"/>
          <a:ext cx="4503700" cy="4503700"/>
        </a:xfrm>
        <a:custGeom>
          <a:avLst/>
          <a:gdLst/>
          <a:ahLst/>
          <a:cxnLst/>
          <a:rect l="0" t="0" r="0" b="0"/>
          <a:pathLst>
            <a:path>
              <a:moveTo>
                <a:pt x="727209" y="594653"/>
              </a:moveTo>
              <a:arcTo wR="2251850" hR="2251850" stAng="13643134" swAng="14737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B7439-E1A8-485F-9F3D-C62586333F4C}">
      <dsp:nvSpPr>
        <dsp:cNvPr id="0" name=""/>
        <dsp:cNvSpPr/>
      </dsp:nvSpPr>
      <dsp:spPr>
        <a:xfrm>
          <a:off x="3602706" y="4800617"/>
          <a:ext cx="2414917" cy="1351706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রাষ্ট্র ও সমাজ</a:t>
          </a:r>
          <a:endParaRPr lang="en-US" sz="4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56362" y="4998570"/>
        <a:ext cx="1707605" cy="955800"/>
      </dsp:txXfrm>
    </dsp:sp>
    <dsp:sp modelId="{749FAAF1-5A67-4449-9198-5E4FB5672C01}">
      <dsp:nvSpPr>
        <dsp:cNvPr id="0" name=""/>
        <dsp:cNvSpPr/>
      </dsp:nvSpPr>
      <dsp:spPr>
        <a:xfrm rot="10720204">
          <a:off x="990080" y="5178688"/>
          <a:ext cx="2470263" cy="7155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38D3E-5E19-419E-9365-5C4A3F61596E}">
      <dsp:nvSpPr>
        <dsp:cNvPr id="0" name=""/>
        <dsp:cNvSpPr/>
      </dsp:nvSpPr>
      <dsp:spPr>
        <a:xfrm>
          <a:off x="228597" y="5105400"/>
          <a:ext cx="1523630" cy="919496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ফারাও পদটি ছিল বংশানুক্রমিক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55528" y="5132331"/>
        <a:ext cx="1469768" cy="865634"/>
      </dsp:txXfrm>
    </dsp:sp>
    <dsp:sp modelId="{03D2B3BC-6AA3-4CC5-9175-36D4A4CF6B0A}">
      <dsp:nvSpPr>
        <dsp:cNvPr id="0" name=""/>
        <dsp:cNvSpPr/>
      </dsp:nvSpPr>
      <dsp:spPr>
        <a:xfrm rot="12840685">
          <a:off x="1280243" y="3703649"/>
          <a:ext cx="2865918" cy="7155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4726C-508F-4ACE-B6B2-4929DB6BDFB7}">
      <dsp:nvSpPr>
        <dsp:cNvPr id="0" name=""/>
        <dsp:cNvSpPr/>
      </dsp:nvSpPr>
      <dsp:spPr>
        <a:xfrm>
          <a:off x="570385" y="2786012"/>
          <a:ext cx="1909999" cy="94778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ফারাওরা নিজেদের সুর্যদেবতার বংশধর মনে করত</a:t>
          </a:r>
          <a:endParaRPr lang="en-US" sz="2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98145" y="2813772"/>
        <a:ext cx="1854479" cy="892266"/>
      </dsp:txXfrm>
    </dsp:sp>
    <dsp:sp modelId="{1DFA321C-8DDA-49D9-B341-0A408D56E044}">
      <dsp:nvSpPr>
        <dsp:cNvPr id="0" name=""/>
        <dsp:cNvSpPr/>
      </dsp:nvSpPr>
      <dsp:spPr>
        <a:xfrm rot="14894485">
          <a:off x="2536379" y="2885410"/>
          <a:ext cx="2924294" cy="7155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5BF5B-F453-4241-ACA0-DCA560164D13}">
      <dsp:nvSpPr>
        <dsp:cNvPr id="0" name=""/>
        <dsp:cNvSpPr/>
      </dsp:nvSpPr>
      <dsp:spPr>
        <a:xfrm>
          <a:off x="2442796" y="1457312"/>
          <a:ext cx="1913971" cy="9710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পের-ও শব্দ থেকে ফারাও শব্দের জন্ম ।ফারাওরা ছিল ক্ষ্মতাশালী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471238" y="1485754"/>
        <a:ext cx="1857087" cy="914201"/>
      </dsp:txXfrm>
    </dsp:sp>
    <dsp:sp modelId="{C7068BF2-59B8-48B6-812D-4565036755A4}">
      <dsp:nvSpPr>
        <dsp:cNvPr id="0" name=""/>
        <dsp:cNvSpPr/>
      </dsp:nvSpPr>
      <dsp:spPr>
        <a:xfrm rot="17093606">
          <a:off x="3978774" y="2923247"/>
          <a:ext cx="2830561" cy="7155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41213-818F-4A12-A7E5-4C32EB78958E}">
      <dsp:nvSpPr>
        <dsp:cNvPr id="0" name=""/>
        <dsp:cNvSpPr/>
      </dsp:nvSpPr>
      <dsp:spPr>
        <a:xfrm>
          <a:off x="4859389" y="1409049"/>
          <a:ext cx="1796846" cy="100851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মেনেস প্রথম ও ফারাও রাজ বংশের উদ্ভব করেন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888927" y="1438587"/>
        <a:ext cx="1737770" cy="949438"/>
      </dsp:txXfrm>
    </dsp:sp>
    <dsp:sp modelId="{A94CA742-D47B-4E6F-9F10-E46153DC14F4}">
      <dsp:nvSpPr>
        <dsp:cNvPr id="0" name=""/>
        <dsp:cNvSpPr/>
      </dsp:nvSpPr>
      <dsp:spPr>
        <a:xfrm rot="19356103">
          <a:off x="5379672" y="3711283"/>
          <a:ext cx="2542803" cy="7155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E0CBB-97F0-48C7-944E-CD0C326D4281}">
      <dsp:nvSpPr>
        <dsp:cNvPr id="0" name=""/>
        <dsp:cNvSpPr/>
      </dsp:nvSpPr>
      <dsp:spPr>
        <a:xfrm>
          <a:off x="6523021" y="2819403"/>
          <a:ext cx="2276191" cy="95497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প্রথম ফারাও রাজা মেনেস ৩২০০ খ্রিঃপুর্বাব্দে এক করে রাজধানী করেন মেম্ফিসে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6550991" y="2847373"/>
        <a:ext cx="2220251" cy="899031"/>
      </dsp:txXfrm>
    </dsp:sp>
    <dsp:sp modelId="{2FEF3649-1B08-45CE-BDA6-03E94132B2C8}">
      <dsp:nvSpPr>
        <dsp:cNvPr id="0" name=""/>
        <dsp:cNvSpPr/>
      </dsp:nvSpPr>
      <dsp:spPr>
        <a:xfrm rot="28382">
          <a:off x="6145346" y="5138771"/>
          <a:ext cx="2197465" cy="7155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5B608-010D-4BDB-911C-EC87402713CC}">
      <dsp:nvSpPr>
        <dsp:cNvPr id="0" name=""/>
        <dsp:cNvSpPr/>
      </dsp:nvSpPr>
      <dsp:spPr>
        <a:xfrm>
          <a:off x="7371446" y="5076708"/>
          <a:ext cx="1942655" cy="85785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নগর রাষ্ট্রে বিভক্ত ছিল এগুলোকে বলা হতো নোম</a:t>
          </a:r>
          <a:endParaRPr lang="en-US" sz="1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7396572" y="5101834"/>
        <a:ext cx="1892403" cy="807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A9F9F-32AF-4008-9F68-B5932F519259}">
      <dsp:nvSpPr>
        <dsp:cNvPr id="0" name=""/>
        <dsp:cNvSpPr/>
      </dsp:nvSpPr>
      <dsp:spPr>
        <a:xfrm>
          <a:off x="764" y="2732546"/>
          <a:ext cx="2158611" cy="108566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শিল্প</a:t>
          </a:r>
          <a:endParaRPr lang="en-US" sz="5400" b="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2562" y="2764344"/>
        <a:ext cx="2095015" cy="1022069"/>
      </dsp:txXfrm>
    </dsp:sp>
    <dsp:sp modelId="{42FF12E7-0934-4F98-BC10-C8E913D1B08E}">
      <dsp:nvSpPr>
        <dsp:cNvPr id="0" name=""/>
        <dsp:cNvSpPr/>
      </dsp:nvSpPr>
      <dsp:spPr>
        <a:xfrm rot="18812668">
          <a:off x="1934120" y="2730525"/>
          <a:ext cx="1448206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448206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22017" y="2714315"/>
        <a:ext cx="72410" cy="72410"/>
      </dsp:txXfrm>
    </dsp:sp>
    <dsp:sp modelId="{E5EBE8AF-1737-4B5F-80DE-59727B6B6E89}">
      <dsp:nvSpPr>
        <dsp:cNvPr id="0" name=""/>
        <dsp:cNvSpPr/>
      </dsp:nvSpPr>
      <dsp:spPr>
        <a:xfrm>
          <a:off x="3157070" y="1749867"/>
          <a:ext cx="2494235" cy="95158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সমাধি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184941" y="1777738"/>
        <a:ext cx="2438493" cy="895846"/>
      </dsp:txXfrm>
    </dsp:sp>
    <dsp:sp modelId="{B19B6387-FC67-4468-ACB5-9B0398C86B56}">
      <dsp:nvSpPr>
        <dsp:cNvPr id="0" name=""/>
        <dsp:cNvSpPr/>
      </dsp:nvSpPr>
      <dsp:spPr>
        <a:xfrm rot="18814830">
          <a:off x="5426355" y="1681066"/>
          <a:ext cx="1448358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448358" y="19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4326" y="1664852"/>
        <a:ext cx="72417" cy="72417"/>
      </dsp:txXfrm>
    </dsp:sp>
    <dsp:sp modelId="{98F63C1C-45E5-4896-B422-579F4E3C03E6}">
      <dsp:nvSpPr>
        <dsp:cNvPr id="0" name=""/>
        <dsp:cNvSpPr/>
      </dsp:nvSpPr>
      <dsp:spPr>
        <a:xfrm>
          <a:off x="6649764" y="745576"/>
          <a:ext cx="2494235" cy="86177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মমি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6675004" y="770816"/>
        <a:ext cx="2443755" cy="811290"/>
      </dsp:txXfrm>
    </dsp:sp>
    <dsp:sp modelId="{3DF7BD0F-797F-48F6-9F99-763240E55C4E}">
      <dsp:nvSpPr>
        <dsp:cNvPr id="0" name=""/>
        <dsp:cNvSpPr/>
      </dsp:nvSpPr>
      <dsp:spPr>
        <a:xfrm rot="29713">
          <a:off x="5651286" y="2209981"/>
          <a:ext cx="998496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98496" y="19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25572" y="2205014"/>
        <a:ext cx="49924" cy="49924"/>
      </dsp:txXfrm>
    </dsp:sp>
    <dsp:sp modelId="{DEF7DB6D-CA27-462B-9ABB-8092D8A94497}">
      <dsp:nvSpPr>
        <dsp:cNvPr id="0" name=""/>
        <dsp:cNvSpPr/>
      </dsp:nvSpPr>
      <dsp:spPr>
        <a:xfrm>
          <a:off x="6649764" y="1803406"/>
          <a:ext cx="2494235" cy="861770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পিড়িমিড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675004" y="1828646"/>
        <a:ext cx="2443755" cy="811290"/>
      </dsp:txXfrm>
    </dsp:sp>
    <dsp:sp modelId="{7A90E76D-F26D-40B0-8850-CC1D24732EAB}">
      <dsp:nvSpPr>
        <dsp:cNvPr id="0" name=""/>
        <dsp:cNvSpPr/>
      </dsp:nvSpPr>
      <dsp:spPr>
        <a:xfrm rot="2785894">
          <a:off x="5426368" y="2730085"/>
          <a:ext cx="1447568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447568" y="19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3963" y="2713891"/>
        <a:ext cx="72378" cy="72378"/>
      </dsp:txXfrm>
    </dsp:sp>
    <dsp:sp modelId="{741B73EA-5895-43FD-B302-50255FCE789A}">
      <dsp:nvSpPr>
        <dsp:cNvPr id="0" name=""/>
        <dsp:cNvSpPr/>
      </dsp:nvSpPr>
      <dsp:spPr>
        <a:xfrm>
          <a:off x="6648999" y="2865925"/>
          <a:ext cx="2494235" cy="81714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মন্দির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672932" y="2889858"/>
        <a:ext cx="2446369" cy="769282"/>
      </dsp:txXfrm>
    </dsp:sp>
    <dsp:sp modelId="{88F029D5-F340-40AA-8EB8-D782FA160C88}">
      <dsp:nvSpPr>
        <dsp:cNvPr id="0" name=""/>
        <dsp:cNvSpPr/>
      </dsp:nvSpPr>
      <dsp:spPr>
        <a:xfrm rot="2120669">
          <a:off x="2033153" y="3651552"/>
          <a:ext cx="1369662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369662" y="199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3743" y="3637306"/>
        <a:ext cx="68483" cy="68483"/>
      </dsp:txXfrm>
    </dsp:sp>
    <dsp:sp modelId="{9B860BB2-21C6-4954-94F8-B50A2D19FC72}">
      <dsp:nvSpPr>
        <dsp:cNvPr id="0" name=""/>
        <dsp:cNvSpPr/>
      </dsp:nvSpPr>
      <dsp:spPr>
        <a:xfrm>
          <a:off x="3276593" y="3624472"/>
          <a:ext cx="2494235" cy="88648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প্রমোদ কানন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302557" y="3650436"/>
        <a:ext cx="2442307" cy="834560"/>
      </dsp:txXfrm>
    </dsp:sp>
    <dsp:sp modelId="{2A6ACBC6-0774-4EC9-AB24-E441FD5D02D7}">
      <dsp:nvSpPr>
        <dsp:cNvPr id="0" name=""/>
        <dsp:cNvSpPr/>
      </dsp:nvSpPr>
      <dsp:spPr>
        <a:xfrm rot="1096245">
          <a:off x="5747517" y="4192686"/>
          <a:ext cx="924793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24793" y="199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6794" y="4189561"/>
        <a:ext cx="46239" cy="46239"/>
      </dsp:txXfrm>
    </dsp:sp>
    <dsp:sp modelId="{3520728D-7CC5-445A-BC39-5A935FADC018}">
      <dsp:nvSpPr>
        <dsp:cNvPr id="0" name=""/>
        <dsp:cNvSpPr/>
      </dsp:nvSpPr>
      <dsp:spPr>
        <a:xfrm>
          <a:off x="6648999" y="3870142"/>
          <a:ext cx="2494235" cy="975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ঘরবাড়ির দেয়ালে চিত্র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677556" y="3898699"/>
        <a:ext cx="2437121" cy="91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F705A-13E0-4C95-8391-60A22FE9B8F0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E412D-2864-42F5-B906-03F1CAFDA7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9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E412D-2864-42F5-B906-03F1CAFDA7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E412D-2864-42F5-B906-03F1CAFDA7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8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76200"/>
            <a:ext cx="7241085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39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iver ne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457200"/>
            <a:ext cx="89154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নীল নদ কেন্দ্রিক নগর সভ্যতা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3400"/>
            <a:ext cx="9144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gri.egy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81000"/>
            <a:ext cx="2895600" cy="5029200"/>
          </a:xfrm>
          <a:prstGeom prst="rect">
            <a:avLst/>
          </a:prstGeom>
        </p:spPr>
      </p:pic>
      <p:pic>
        <p:nvPicPr>
          <p:cNvPr id="7" name="Picture 6" descr="agriculture in ancient Egypt.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57200"/>
            <a:ext cx="6248400" cy="4953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sp>
        <p:nvSpPr>
          <p:cNvPr id="10" name="Rectangle 9"/>
          <p:cNvSpPr/>
          <p:nvPr/>
        </p:nvSpPr>
        <p:spPr>
          <a:xfrm>
            <a:off x="0" y="5410200"/>
            <a:ext cx="9144000" cy="144780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77840"/>
            <a:ext cx="9144000" cy="1295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স্থাপত্য ও ভাস্কর্য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9144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vak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1" y="609600"/>
            <a:ext cx="3276599" cy="4953000"/>
          </a:xfrm>
          <a:prstGeom prst="rect">
            <a:avLst/>
          </a:prstGeom>
        </p:spPr>
      </p:pic>
      <p:pic>
        <p:nvPicPr>
          <p:cNvPr id="7" name="Picture 6" descr="vask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2971800" cy="4876800"/>
          </a:xfrm>
          <a:prstGeom prst="rect">
            <a:avLst/>
          </a:prstGeom>
        </p:spPr>
      </p:pic>
      <p:pic>
        <p:nvPicPr>
          <p:cNvPr id="9" name="Picture 8" descr="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609600"/>
            <a:ext cx="28956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yrogra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" y="1905000"/>
            <a:ext cx="3657600" cy="4572000"/>
          </a:xfrm>
          <a:prstGeom prst="rect">
            <a:avLst/>
          </a:prstGeom>
        </p:spPr>
      </p:pic>
      <p:pic>
        <p:nvPicPr>
          <p:cNvPr id="8" name="Picture 7" descr="imageswri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828800"/>
            <a:ext cx="5334000" cy="4724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200" y="0"/>
            <a:ext cx="9144000" cy="1905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লিখন পদ্ধতি </a:t>
            </a:r>
            <a:endParaRPr lang="en-US" sz="11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Char char="•"/>
            </a:pP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উপরের 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 কী দেখছ ?</a:t>
            </a:r>
          </a:p>
          <a:p>
            <a:pPr>
              <a:buFont typeface="Arial" charset="0"/>
              <a:buChar char="•"/>
            </a:pP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সাধারনত 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  কোথায় দেখতে  পাওয়া যায় ?</a:t>
            </a:r>
          </a:p>
          <a:p>
            <a:pPr>
              <a:buFont typeface="Arial" charset="0"/>
              <a:buChar char="•"/>
            </a:pP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গুলো কোন সভ্যতার পরিচয় বহন করে?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1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9144000" cy="525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আজকের </a:t>
            </a: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মিশরীয় সভ্যতা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09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ভৌগোলিক অবস্থানঃ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09799"/>
            <a:ext cx="9144000" cy="46482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এশিয়া, ইউরোপ ,আফ্রিকা এই তিনটি মহাদেশ  দ্বারা বেষ্টিত  ভূ-মধ্যসাগরের উপকূলে অবস্থিত ।এর উত্তরে ভূ-মধ্যসাগর ,পূর্বে  লোহিত সাগর  দক্ষিনে  সুদান ও অন্যান্য দেশ  এবং পশ্চিমে সাহারা মরুভূমি।এর আয়তন প্রায় চার লক্ষ বর্গমাইল 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1905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নীলনদ</a:t>
            </a:r>
            <a:endParaRPr lang="en-US" sz="199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মিশরের নীল নদের উৎপত্তি</a:t>
            </a:r>
            <a:r>
              <a:rPr lang="bn-BD" sz="40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আফ্রিকার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ভিক্টোরিয়া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থেকে  এবং দেশের ভিতর দিয়ে প্রবাহিত  হয়ে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ভূমধ্য-সাগরে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পতিত হয়েছে । নীল নদের বন্যা ঠেকানোর জন্য </a:t>
            </a:r>
            <a:r>
              <a:rPr lang="bn-BD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বাঁধ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নির্মান করে কৃষিকাজের সুচনা করা হয়েছে বলে  ঐতিহাসিক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হেরোডোটাস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মিশরকে নীল নদের দান বলেছেন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 স্থাপত্য ও ভাস্কর্যে প্রাচীন মিশরীয়রা শ্রেষ্ঠত্বের দাবীদ্বার ।তাদের প্রতিটি ভাস্কর্যই ধর্মীয় ভাবধারা ,আচার  আচরন ,অনুশাসন ,মতাদর্শ দ্বারা প্রভাবিত হতো ।তাদের সর্বশ্রেষ্ঠ ভাস্কর্য হলো </a:t>
            </a:r>
            <a:r>
              <a:rPr lang="bn-BD" sz="36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গির্জার স্ফ্রিংস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।মিশরের সবচেয়ে বড় পিড়ামিড </a:t>
            </a: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ফারাও খুফুর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পিড়ামিড । </a:t>
            </a:r>
            <a:r>
              <a:rPr lang="bn-BD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মন্দিরের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মধ্যে ও স্থাপত্যের নিদর্শন প্রতিফলিত হয়েছে।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" y="0"/>
            <a:ext cx="9144000" cy="1219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স্থাপত্য ও ভাস্কর্য</a:t>
            </a:r>
            <a:endParaRPr lang="en-US" sz="11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810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Char char="•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মিশরীয়দের অন্যতম প্রধান বৈশিষ্ট্য ছিল লিপি বা অক্ষর আবিষ্কার ।</a:t>
            </a:r>
          </a:p>
          <a:p>
            <a:pPr>
              <a:buFont typeface="Arial" charset="0"/>
              <a:buChar char="•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*পাঁচ হাজার বছর পূর্বে তাঁরা ২৪টি বর্নমালা আবিষ্কার করে।</a:t>
            </a:r>
          </a:p>
          <a:p>
            <a:pPr>
              <a:buFont typeface="Arial" charset="0"/>
              <a:buChar char="•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*প্রথমে ছবি একে মনের ভাব প্রকাশ করত যার নাম ছিল চিত্রলিপি।</a:t>
            </a:r>
          </a:p>
          <a:p>
            <a:pPr>
              <a:buFont typeface="Arial" charset="0"/>
              <a:buChar char="•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*এই চিত্রলিপির আর এক নাম হায়ারোগ্লাপিক।</a:t>
            </a:r>
          </a:p>
          <a:p>
            <a:pPr>
              <a:buFont typeface="Arial" charset="0"/>
              <a:buChar char="•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*নল খাগড়া থেকে কাগজ বানাতে শিখে যা গ্রিকরা নাম দিয়েছিল প্যাপিরাস যা পরবর্তিতে পেপার নাম হয়ে আসে।</a:t>
            </a:r>
          </a:p>
          <a:p>
            <a:pPr>
              <a:buFont typeface="Arial" charset="0"/>
              <a:buChar char="•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নেপোলিওন বেনাপোর্টের মিশর জয়ের সময় একটি পাথর আবিষ্কার হয় যা রসেটা স্টোন নামে পরিচিত।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38600"/>
            <a:ext cx="9144000" cy="2667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মিশরীয় সভ্যতা ছিল কৃষি নির্ভর । নীল নদের প্লাবন,নাব্যতা, পানি প্রবাহের মাপ জোয়ার ভাটা ও জমির মাপ পরিমাপ করার জন্য গূরুত্ব অনুভব করে জ্যোতিশাস্র ও অংক শাস্র আয়ত্ব করেছিল 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115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S P 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905000"/>
            <a:ext cx="1499616" cy="1905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52400" y="1905000"/>
            <a:ext cx="84725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bn-BD" sz="4000" b="1" i="1" dirty="0">
              <a:ln w="5080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bn-BD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b="1" dirty="0" err="1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bn-BD" sz="4000" b="1" dirty="0">
              <a:ln w="50800"/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BD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সীতাকুন্ড,চট্টগ্রাম </a:t>
            </a:r>
            <a:endParaRPr lang="en-US" sz="4000" b="1" dirty="0">
              <a:ln w="50800"/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BD" sz="4000" b="1" dirty="0">
                <a:ln w="50800"/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>
                <a:ln w="50800"/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মোবাইল:০১৮১৮৪৩৩৪৮৬ </a:t>
            </a:r>
          </a:p>
          <a:p>
            <a:pPr algn="ctr"/>
            <a:r>
              <a:rPr lang="bn-BD" sz="4000" b="1" dirty="0">
                <a:ln w="50800"/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ln w="50800"/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ln w="50800"/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600" b="1" dirty="0">
                <a:ln w="50800"/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সময়কাল</a:t>
            </a:r>
            <a:endParaRPr lang="en-US" sz="13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86200" y="3429000"/>
            <a:ext cx="1676400" cy="1066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মিশর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-228600" y="-762000"/>
          <a:ext cx="9372600" cy="76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29000" y="2362200"/>
            <a:ext cx="20574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মিশরীয়দের ধর্মবিশ্বাস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52800" y="4572000"/>
            <a:ext cx="2286000" cy="1219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 জীবন ধর্মীয় অনুশাসন দ্বারা অনুপ্রানিত হতো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" y="2286000"/>
            <a:ext cx="1981200" cy="1143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জ্বড়বস্তু,মূর্তি,জীবব্জন্তুর পুজা  করত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05200" y="152400"/>
            <a:ext cx="1981200" cy="1066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সুর্যদেবতা ‘রে’বা আমন রে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920345" y="2374075"/>
            <a:ext cx="2057400" cy="121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শক্তি,শস্য ও নীল নদের  দেবতা ওসিরিস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5562600" y="2743200"/>
            <a:ext cx="1219200" cy="5334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2209800" y="2590800"/>
            <a:ext cx="914400" cy="457200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>
            <a:off x="3962400" y="3733800"/>
            <a:ext cx="609600" cy="762000"/>
          </a:xfrm>
          <a:prstGeom prst="upDownArrow">
            <a:avLst>
              <a:gd name="adj1" fmla="val 44805"/>
              <a:gd name="adj2" fmla="val 2328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4191000" y="1295400"/>
            <a:ext cx="457200" cy="990600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16" grpId="0" animBg="1"/>
      <p:bldP spid="21" grpId="0" animBg="1"/>
      <p:bldP spid="2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05200" y="3276600"/>
            <a:ext cx="2209800" cy="9906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লিখন পদ্ধতি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1447800"/>
            <a:ext cx="23622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প্রধান বৈশিষ্ট্য লিপি আবিষ্কার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1371600"/>
            <a:ext cx="27432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৫ হাজার বছর পূর্বে ২৪টি বর্নমালা আবিষ্কার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29400" y="2667000"/>
            <a:ext cx="25146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প্রথমে চিত্র দিয়ে মনের ভাব প্রকাশ করত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1" y="4953000"/>
            <a:ext cx="25908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এর নাম চিত্রলিপি বা হায়ারোগ্লাপিক বা পবিত্র অক্ষর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4200" y="5562600"/>
            <a:ext cx="2438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নল খাগড়া থেকে কাগজ বানাতে শিখে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" y="2590800"/>
            <a:ext cx="2667000" cy="1143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নেপোলিওন বোনাপর্টের আবিষ্কৃত পাথর রসেটা স্টোন নামে পরিচিত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4572000"/>
            <a:ext cx="25908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এই কাগজের নাম প্যাপিরাস এবং এ থেকেই পেপার শব্দটি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191000" y="2362200"/>
            <a:ext cx="228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</p:cNvCxnSpPr>
          <p:nvPr/>
        </p:nvCxnSpPr>
        <p:spPr>
          <a:xfrm rot="5400000">
            <a:off x="2984874" y="3880456"/>
            <a:ext cx="602270" cy="1085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895600" y="3276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343400" y="4343400"/>
            <a:ext cx="76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10200" y="403860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3"/>
          </p:cNvCxnSpPr>
          <p:nvPr/>
        </p:nvCxnSpPr>
        <p:spPr>
          <a:xfrm flipV="1">
            <a:off x="5257800" y="2087049"/>
            <a:ext cx="706533" cy="126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638800" y="34290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Preparation 6"/>
          <p:cNvSpPr/>
          <p:nvPr/>
        </p:nvSpPr>
        <p:spPr>
          <a:xfrm>
            <a:off x="3124200" y="2743200"/>
            <a:ext cx="2438400" cy="1219200"/>
          </a:xfrm>
          <a:prstGeom prst="flowChartPreparat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eparation 7"/>
          <p:cNvSpPr/>
          <p:nvPr/>
        </p:nvSpPr>
        <p:spPr>
          <a:xfrm>
            <a:off x="1447800" y="581891"/>
            <a:ext cx="2514600" cy="1170709"/>
          </a:xfrm>
          <a:prstGeom prst="flowChartPreparat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৩৬৫ দিন বছর আবিষ্কার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Preparation 9"/>
          <p:cNvSpPr/>
          <p:nvPr/>
        </p:nvSpPr>
        <p:spPr>
          <a:xfrm>
            <a:off x="6019800" y="2256312"/>
            <a:ext cx="2856016" cy="1638794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নীল নদের প্লাবন, নাব্যতা,পানিপ্রবাহের মাপ ওজোয়ার ভাটা নির্নয় করতে জ্যোতিশাস্র ও অংক শাস্র নির্নয়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eparation 10"/>
          <p:cNvSpPr/>
          <p:nvPr/>
        </p:nvSpPr>
        <p:spPr>
          <a:xfrm>
            <a:off x="2895600" y="4724400"/>
            <a:ext cx="2895600" cy="1371600"/>
          </a:xfrm>
          <a:prstGeom prst="flowChartPrepara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ফারাও রাজাদের দেহ তাজা রাখার জন্য মমি তৈরী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eparation 11"/>
          <p:cNvSpPr/>
          <p:nvPr/>
        </p:nvSpPr>
        <p:spPr>
          <a:xfrm>
            <a:off x="6172200" y="4495800"/>
            <a:ext cx="2813304" cy="1143000"/>
          </a:xfrm>
          <a:prstGeom prst="flowChartPrepa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সময় নির্নয়ের জন্য সূর্য ঘড়ি,জলঘড়ি,ছায়াঘড়ি আবিষ্কার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Preparation 12"/>
          <p:cNvSpPr/>
          <p:nvPr/>
        </p:nvSpPr>
        <p:spPr>
          <a:xfrm>
            <a:off x="228600" y="2819400"/>
            <a:ext cx="2590800" cy="1524000"/>
          </a:xfrm>
          <a:prstGeom prst="flowChartPreparat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রোগ নির্নয়ের জন্য অস্রপাচার,হাত জোড়া লাগানো নাড়ী স্পন্দন নির্নয়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Preparation 14"/>
          <p:cNvSpPr/>
          <p:nvPr/>
        </p:nvSpPr>
        <p:spPr>
          <a:xfrm>
            <a:off x="5029200" y="685800"/>
            <a:ext cx="2551216" cy="1069848"/>
          </a:xfrm>
          <a:prstGeom prst="flowChartPreparat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৪২০০ অব্দে প্রথম সৌরপঞ্জিকা আবিস্কার করে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 সভ্যতায় মিশরীয়দের অবদান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0" y="1397000"/>
          <a:ext cx="9144000" cy="561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91440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3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3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 মিশরীয় সভ্যতার উত্থান পতনের একটি চার্ট তৈরী কর ।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5" y="0"/>
            <a:ext cx="9132125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13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* নীল নদের অবদান উল্লেখপূর্বক প্রাচীন মিশরের রাষ্ট্র ও সমাজের অবস্থা বর্ননা কর।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মিশরীয় সভ্যতার গোড়াপত্তন  কার নেতৃত্বে  হয়েছিল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মিশরের আয়তন কত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নীল নদের দেবতা  কে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চিত্রলিপিকে কি বলা হয়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মিশরীয়দের সর্বশ্রেষ্ঠ  ভাস্কর্যের নাম কি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 মিশরের অর্থনীতির মূল উৎস কি ছিল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৭। মিশরীয় সভ্যতা কত বছর স্থায়ী ছিল 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9144000" cy="480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বিশ্ব সভ্যতায় প্রাচীন মিশরীয়দের অবদান আলোচনা কর 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13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09800"/>
            <a:ext cx="9144000" cy="464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শ্রেনীঃ দশম</a:t>
            </a:r>
          </a:p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বাংলাদেশের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</a:p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বিশ্বসভ্যতা</a:t>
            </a:r>
          </a:p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অধ্যায়ঃ পঞ্চদশ,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বিশ্ব সভ্যতা</a:t>
            </a:r>
            <a:endParaRPr lang="bn-BD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594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উদ্দীপকটি পড় এবং সংশ্লিষ্ট প্রশ্নগুলোর উত্তর  দাও ।</a:t>
            </a:r>
          </a:p>
          <a:p>
            <a:pPr algn="ctr"/>
            <a:endParaRPr lang="bn-BD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মিশরীয় সভ্যতা একটি প্রাচীন সভ্যতা । প্রথম পর্যায়ে মিশর ছোট ছোট নগর রাষ্ট্রে  বিভক্ত ছিল ।কাল ক্রমে মিশরের প্রথম রাজা  এই নগর রাষ্ট্রগুলিকে  একত্রিত করে রাজ-বংশের সুচনা করেন । নীল নদকে কেন্দ্র করে মিশরের অর্থনীতির উন্নয়ন ঘটে । প্রয়োজনের তাগিদে মিশরবাসী একটি প্রশাসন ব্যাবস্থারাও গড়ে তুলে । যা পরবর্তীতে ফারাও রাজাদের হাতে ন্যস্ত থাকে । সভ্যতার বিকাশে তারা অনেক অবদান রেখে গিয়াছেন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  ফারাওরা নিজেদের কার বংশধর বলে মনে করত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 । মিশরকে নীল নদের দান বলা হয় কেন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 । মিশরে রাজ –বংশীও যুগের আবির্ভাব ঘটে কিভাবে  বর্ননা কর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 । মিশরীয়দের বলা হয় ইতিহাসের শ্রেষ্টনির্মাতা উদ্দীপক ও পাঠ্যবইয়ের আলোকে বিশ্লেষন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 ।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ull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-152400"/>
            <a:ext cx="9601200" cy="723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990600" y="457200"/>
            <a:ext cx="9601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99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99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0"/>
            <a:ext cx="107442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90600" y="1905000"/>
            <a:ext cx="10744200" cy="495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 পাঠ  শেষে  </a:t>
            </a:r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শিক্ষার্থীরা—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1.প্রাচীন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মিশরীয় সভ্যতার ক্রমবিকাশ সম্পর্কে  বর্ননা করতে পারবে ,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2.নীলনদের 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অবদান উল্লেখপূর্বক প্রাচীন মিশরের রাষ্ট্র ও সমাজের বর্ননা করতে পারবে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বিশ্বসভ্যতা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বিকাশে প্রাচীন মিশরীয় সভ্যতার গুরূত্বপূর্ন অবদানসমূহ মূল্যায়ন করতে পারবে 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76200"/>
            <a:ext cx="91440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953000" cy="6858000"/>
          </a:xfrm>
          <a:prstGeom prst="rect">
            <a:avLst/>
          </a:prstGeom>
        </p:spPr>
      </p:pic>
      <p:pic>
        <p:nvPicPr>
          <p:cNvPr id="7" name="Picture 6" descr="p.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0"/>
            <a:ext cx="4191000" cy="6705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57600" y="304800"/>
            <a:ext cx="22942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পিড়ামিড</a:t>
            </a:r>
            <a:endParaRPr lang="en-US" sz="6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ah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1524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মরুভূমি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 egypt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6858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ile-River-World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010400" y="1371600"/>
            <a:ext cx="19050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লোহিত সাগর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86600" y="228600"/>
            <a:ext cx="18288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ভূমুধ্য-সাগর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10400" y="2438400"/>
            <a:ext cx="19050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সুদান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10400" y="3505200"/>
            <a:ext cx="19050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সাহারা  মরুভুমি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34200" y="4648200"/>
            <a:ext cx="20574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নীলনদ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34200" y="5638800"/>
            <a:ext cx="1981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লিবিয়া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4-Point Star 21"/>
          <p:cNvSpPr/>
          <p:nvPr/>
        </p:nvSpPr>
        <p:spPr>
          <a:xfrm>
            <a:off x="4876800" y="27432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4-Point Star 22"/>
          <p:cNvSpPr/>
          <p:nvPr/>
        </p:nvSpPr>
        <p:spPr>
          <a:xfrm>
            <a:off x="1676400" y="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4-Point Star 28"/>
          <p:cNvSpPr/>
          <p:nvPr/>
        </p:nvSpPr>
        <p:spPr>
          <a:xfrm>
            <a:off x="3200400" y="53340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4-Point Star 32"/>
          <p:cNvSpPr/>
          <p:nvPr/>
        </p:nvSpPr>
        <p:spPr>
          <a:xfrm>
            <a:off x="3276600" y="15240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4-Point Star 36"/>
          <p:cNvSpPr/>
          <p:nvPr/>
        </p:nvSpPr>
        <p:spPr>
          <a:xfrm>
            <a:off x="457200" y="29718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4-Point Star 38"/>
          <p:cNvSpPr/>
          <p:nvPr/>
        </p:nvSpPr>
        <p:spPr>
          <a:xfrm>
            <a:off x="4648200" y="37338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9" grpId="0" animBg="1"/>
      <p:bldP spid="33" grpId="0" animBg="1"/>
      <p:bldP spid="37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04800"/>
            <a:ext cx="91440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neil R. egy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0" y="152400"/>
            <a:ext cx="32766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নীল নদ</a:t>
            </a:r>
            <a:endParaRPr lang="en-US" sz="9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812</Words>
  <Application>Microsoft Office PowerPoint</Application>
  <PresentationFormat>On-screen Show (4:3)</PresentationFormat>
  <Paragraphs>120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Baskerville Old Face</vt:lpstr>
      <vt:lpstr>Calibri</vt:lpstr>
      <vt:lpstr>Nikosh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Burunga High School</dc:creator>
  <cp:lastModifiedBy>D H Liton</cp:lastModifiedBy>
  <cp:revision>144</cp:revision>
  <dcterms:created xsi:type="dcterms:W3CDTF">2006-08-16T00:00:00Z</dcterms:created>
  <dcterms:modified xsi:type="dcterms:W3CDTF">2020-03-21T13:58:09Z</dcterms:modified>
</cp:coreProperties>
</file>