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78" r:id="rId4"/>
    <p:sldId id="258" r:id="rId5"/>
    <p:sldId id="261" r:id="rId6"/>
    <p:sldId id="260" r:id="rId7"/>
    <p:sldId id="270" r:id="rId8"/>
    <p:sldId id="264" r:id="rId9"/>
    <p:sldId id="259" r:id="rId10"/>
    <p:sldId id="276" r:id="rId11"/>
    <p:sldId id="269" r:id="rId12"/>
    <p:sldId id="265" r:id="rId13"/>
    <p:sldId id="266" r:id="rId14"/>
    <p:sldId id="267" r:id="rId15"/>
    <p:sldId id="273" r:id="rId16"/>
    <p:sldId id="279" r:id="rId17"/>
    <p:sldId id="272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0"/>
            <a:ext cx="9721080" cy="702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-324545" y="404664"/>
            <a:ext cx="946854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solidFill>
                  <a:srgbClr val="FFC000"/>
                </a:solidFill>
              </a:rPr>
              <a:t>সবাইকে</a:t>
            </a:r>
            <a:r>
              <a:rPr lang="en-US" sz="19900" b="1" dirty="0" smtClean="0">
                <a:solidFill>
                  <a:srgbClr val="FFC000"/>
                </a:solidFill>
              </a:rPr>
              <a:t> </a:t>
            </a:r>
            <a:r>
              <a:rPr lang="en-US" sz="19900" b="1" dirty="0" err="1" smtClean="0">
                <a:solidFill>
                  <a:srgbClr val="FFC000"/>
                </a:solidFill>
              </a:rPr>
              <a:t>সু</a:t>
            </a:r>
            <a:r>
              <a:rPr lang="en-US" sz="19900" b="1" dirty="0" smtClean="0">
                <a:solidFill>
                  <a:srgbClr val="FFC000"/>
                </a:solidFill>
              </a:rPr>
              <a:t>- </a:t>
            </a:r>
            <a:r>
              <a:rPr lang="bn-BD" sz="19900" b="1" dirty="0" smtClean="0">
                <a:solidFill>
                  <a:srgbClr val="FFC000"/>
                </a:solidFill>
              </a:rPr>
              <a:t>    </a:t>
            </a:r>
            <a:r>
              <a:rPr lang="en-US" sz="19900" b="1" dirty="0" err="1" smtClean="0">
                <a:solidFill>
                  <a:srgbClr val="FFC000"/>
                </a:solidFill>
              </a:rPr>
              <a:t>স্বাগতম</a:t>
            </a:r>
            <a:r>
              <a:rPr lang="en-US" sz="19900" b="1" dirty="0" smtClean="0">
                <a:solidFill>
                  <a:srgbClr val="FFC000"/>
                </a:solidFill>
              </a:rPr>
              <a:t> </a:t>
            </a:r>
            <a:endParaRPr lang="en-US" sz="199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15224"/>
            <a:ext cx="6553200" cy="6342776"/>
          </a:xfrm>
        </p:spPr>
      </p:pic>
      <p:sp>
        <p:nvSpPr>
          <p:cNvPr id="5" name="Rectangle 4"/>
          <p:cNvSpPr/>
          <p:nvPr/>
        </p:nvSpPr>
        <p:spPr>
          <a:xfrm>
            <a:off x="209550" y="3074114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উত্তর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" y="5326062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পশ্চিম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 flipH="1">
            <a:off x="3391525" y="1417638"/>
            <a:ext cx="685800" cy="550069"/>
          </a:xfrm>
          <a:prstGeom prst="star5">
            <a:avLst>
              <a:gd name="adj" fmla="val 2895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flipH="1">
            <a:off x="6477000" y="2630958"/>
            <a:ext cx="685800" cy="550069"/>
          </a:xfrm>
          <a:prstGeom prst="star5">
            <a:avLst>
              <a:gd name="adj" fmla="val 2156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flipH="1">
            <a:off x="6324600" y="5494486"/>
            <a:ext cx="685800" cy="5500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 flipH="1">
            <a:off x="2895600" y="4775993"/>
            <a:ext cx="685800" cy="5500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9225" y="4705925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দক্ষিন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9550" y="3694251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পূর্ব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1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619"/>
            <a:ext cx="6019799" cy="5826503"/>
          </a:xfrm>
        </p:spPr>
      </p:pic>
    </p:spTree>
    <p:extLst>
      <p:ext uri="{BB962C8B-B14F-4D97-AF65-F5344CB8AC3E}">
        <p14:creationId xmlns:p14="http://schemas.microsoft.com/office/powerpoint/2010/main" val="51314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921391"/>
            <a:ext cx="7305700" cy="4650750"/>
          </a:xfrm>
          <a:prstGeom prst="rect">
            <a:avLst/>
          </a:prstGeom>
        </p:spPr>
      </p:pic>
      <p:sp>
        <p:nvSpPr>
          <p:cNvPr id="9" name="7-Point Star 8"/>
          <p:cNvSpPr/>
          <p:nvPr/>
        </p:nvSpPr>
        <p:spPr>
          <a:xfrm flipH="1">
            <a:off x="-214346" y="3071810"/>
            <a:ext cx="1401970" cy="64363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পশ্চিম</a:t>
            </a:r>
            <a:endParaRPr lang="en-US" dirty="0"/>
          </a:p>
        </p:txBody>
      </p:sp>
      <p:sp>
        <p:nvSpPr>
          <p:cNvPr id="10" name="7-Point Star 9"/>
          <p:cNvSpPr/>
          <p:nvPr/>
        </p:nvSpPr>
        <p:spPr>
          <a:xfrm flipH="1">
            <a:off x="8215337" y="2075752"/>
            <a:ext cx="896057" cy="857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পূর্ব</a:t>
            </a:r>
            <a:endParaRPr lang="en-US" dirty="0"/>
          </a:p>
        </p:txBody>
      </p:sp>
      <p:sp>
        <p:nvSpPr>
          <p:cNvPr id="12" name="7-Point Star 11"/>
          <p:cNvSpPr/>
          <p:nvPr/>
        </p:nvSpPr>
        <p:spPr>
          <a:xfrm flipH="1">
            <a:off x="4214810" y="5929330"/>
            <a:ext cx="1365302" cy="7150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দক্ষিন </a:t>
            </a:r>
            <a:endParaRPr lang="en-US" dirty="0"/>
          </a:p>
        </p:txBody>
      </p:sp>
      <p:sp>
        <p:nvSpPr>
          <p:cNvPr id="13" name="7-Point Star 12"/>
          <p:cNvSpPr/>
          <p:nvPr/>
        </p:nvSpPr>
        <p:spPr>
          <a:xfrm flipH="1">
            <a:off x="3500430" y="0"/>
            <a:ext cx="1214446" cy="857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উত্তর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00042"/>
            <a:ext cx="6553200" cy="6157476"/>
          </a:xfrm>
        </p:spPr>
      </p:pic>
    </p:spTree>
    <p:extLst>
      <p:ext uri="{BB962C8B-B14F-4D97-AF65-F5344CB8AC3E}">
        <p14:creationId xmlns:p14="http://schemas.microsoft.com/office/powerpoint/2010/main" val="36954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1500173"/>
            <a:ext cx="6903745" cy="457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B0F0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B050"/>
                </a:solidFill>
              </a:rPr>
              <a:t>মূল্যায়ন </a:t>
            </a:r>
            <a:endParaRPr lang="en-US" sz="8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বলত আরব দেশ কেমন দ্বীপ ?</a:t>
            </a:r>
          </a:p>
          <a:p>
            <a:r>
              <a:rPr lang="bn-BD" dirty="0" smtClean="0">
                <a:solidFill>
                  <a:srgbClr val="7030A0"/>
                </a:solidFill>
              </a:rPr>
              <a:t>আরব দেশের কোন কোন দিক সাগর দ্বারা বেষ্টিত ?</a:t>
            </a:r>
          </a:p>
        </p:txBody>
      </p:sp>
    </p:spTree>
    <p:extLst>
      <p:ext uri="{BB962C8B-B14F-4D97-AF65-F5344CB8AC3E}">
        <p14:creationId xmlns:p14="http://schemas.microsoft.com/office/powerpoint/2010/main" val="374784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8337" y="188640"/>
            <a:ext cx="54473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>
                <a:solidFill>
                  <a:srgbClr val="00B0F0"/>
                </a:solidFill>
              </a:rPr>
              <a:t>একক কাজ </a:t>
            </a: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782669"/>
            <a:ext cx="6636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আরবের অবস্থান কোন দিকে লিখ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9501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/>
              <a:t>দলীয় কাজ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/>
          <a:lstStyle/>
          <a:p>
            <a:endParaRPr lang="bn-BD" dirty="0" smtClean="0">
              <a:solidFill>
                <a:srgbClr val="FF0000"/>
              </a:solidFill>
            </a:endParaRPr>
          </a:p>
          <a:p>
            <a:r>
              <a:rPr lang="bn-BD" dirty="0" smtClean="0">
                <a:solidFill>
                  <a:srgbClr val="FF0000"/>
                </a:solidFill>
              </a:rPr>
              <a:t>তোমরা পাঁচ দলে ভাগ হও ।</a:t>
            </a:r>
          </a:p>
          <a:p>
            <a:r>
              <a:rPr lang="bn-BD" dirty="0" smtClean="0">
                <a:solidFill>
                  <a:srgbClr val="FF0000"/>
                </a:solidFill>
              </a:rPr>
              <a:t>প্রত্যেক দল আরবের মান চিত্র নিয়ে আলো চানা কর ,।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1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বাডীর কাজ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/>
          <a:lstStyle/>
          <a:p>
            <a:endParaRPr lang="en-US" smtClean="0">
              <a:solidFill>
                <a:srgbClr val="7030A0"/>
              </a:solidFill>
            </a:endParaRPr>
          </a:p>
          <a:p>
            <a:r>
              <a:rPr lang="bn-BD" smtClean="0">
                <a:solidFill>
                  <a:srgbClr val="7030A0"/>
                </a:solidFill>
              </a:rPr>
              <a:t>প্রত্যেকে  </a:t>
            </a:r>
            <a:r>
              <a:rPr lang="bn-BD" dirty="0" smtClean="0">
                <a:solidFill>
                  <a:srgbClr val="7030A0"/>
                </a:solidFill>
              </a:rPr>
              <a:t>বাডি হতে হাতে আরবের নকসা অংকন করে আনবে।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FF0000"/>
                </a:solidFill>
              </a:rPr>
              <a:t>ধন্যবাদ</a:t>
            </a:r>
            <a:endParaRPr lang="en-US" sz="13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0" y="1417638"/>
            <a:ext cx="7630699" cy="5715659"/>
          </a:xfrm>
        </p:spPr>
      </p:pic>
    </p:spTree>
    <p:extLst>
      <p:ext uri="{BB962C8B-B14F-4D97-AF65-F5344CB8AC3E}">
        <p14:creationId xmlns:p14="http://schemas.microsoft.com/office/powerpoint/2010/main" val="288858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7275" y="188640"/>
            <a:ext cx="82894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dirty="0" smtClean="0">
                <a:solidFill>
                  <a:srgbClr val="FFC000"/>
                </a:solidFill>
              </a:rPr>
              <a:t>শিক্ষক পরিচিতি</a:t>
            </a:r>
            <a:endParaRPr lang="en-US" sz="9600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3808" y="1844824"/>
            <a:ext cx="5976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3600" b="1" i="1" dirty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3600" b="1" i="1" dirty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3600" b="1" i="1" dirty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3600" b="1" i="1" dirty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3600" b="1" i="1" dirty="0" err="1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3600" b="1" i="1" dirty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b="1" dirty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6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6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6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6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bn-BD" sz="3600" b="1" dirty="0" smtClean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bn-BD" sz="36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সীতাকুন্ড,চট্টগ্রাম </a:t>
            </a:r>
            <a:endParaRPr lang="en-US" sz="3600" b="1" dirty="0">
              <a:ln w="50800"/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মোবাইল:০১৮১৮৪৩৩৪৮৬ </a:t>
            </a:r>
          </a:p>
          <a:p>
            <a:r>
              <a:rPr lang="en-US" sz="36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n w="50800"/>
                <a:solidFill>
                  <a:srgbClr val="7030A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200" b="1" dirty="0">
                <a:ln w="50800"/>
                <a:solidFill>
                  <a:srgbClr val="7030A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  <p:pic>
        <p:nvPicPr>
          <p:cNvPr id="13" name="Picture 2" descr="E:\S P 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628800"/>
            <a:ext cx="243840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28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2828836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>
                <a:solidFill>
                  <a:srgbClr val="00B050"/>
                </a:solidFill>
              </a:rPr>
              <a:t>৯ম শ্রেণী</a:t>
            </a:r>
          </a:p>
          <a:p>
            <a:r>
              <a:rPr lang="bn-BD" sz="6000" b="1" dirty="0" smtClean="0">
                <a:solidFill>
                  <a:srgbClr val="00B050"/>
                </a:solidFill>
              </a:rPr>
              <a:t>ইসলামের ইতিহাস</a:t>
            </a:r>
            <a:endParaRPr lang="bn-BD" sz="6000" b="1" dirty="0">
              <a:solidFill>
                <a:srgbClr val="00B050"/>
              </a:solidFill>
            </a:endParaRPr>
          </a:p>
          <a:p>
            <a:r>
              <a:rPr lang="bn-BD" sz="6000" b="1" dirty="0">
                <a:solidFill>
                  <a:srgbClr val="00B050"/>
                </a:solidFill>
              </a:rPr>
              <a:t>প্রথম অধ্যায়</a:t>
            </a:r>
          </a:p>
          <a:p>
            <a:r>
              <a:rPr lang="bn-BD" sz="6000" b="1" dirty="0">
                <a:solidFill>
                  <a:srgbClr val="00B050"/>
                </a:solidFill>
              </a:rPr>
              <a:t>প্রথম পাঠ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980728"/>
            <a:ext cx="7200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b="1" dirty="0" smtClean="0">
                <a:solidFill>
                  <a:srgbClr val="7030A0"/>
                </a:solidFill>
              </a:rPr>
              <a:t>পাঠ পরিচিতি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5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76"/>
            <a:ext cx="10341428" cy="68230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491880" y="1916832"/>
            <a:ext cx="26116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মরু ভুমি 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8640"/>
            <a:ext cx="9067800" cy="6792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5856" y="548680"/>
            <a:ext cx="35205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solidFill>
                  <a:srgbClr val="00B0F0"/>
                </a:solidFill>
              </a:rPr>
              <a:t>গিরি পথ </a:t>
            </a:r>
            <a:endParaRPr 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95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rgbClr val="C00000"/>
                </a:solidFill>
              </a:rPr>
              <a:t>পাঠ ঘোষণা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/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r>
              <a:rPr lang="bn-BD" dirty="0"/>
              <a:t> </a:t>
            </a:r>
            <a:r>
              <a:rPr lang="bn-BD" dirty="0" smtClean="0"/>
              <a:t> </a:t>
            </a:r>
            <a:r>
              <a:rPr lang="bn-BD" sz="4800" dirty="0" smtClean="0">
                <a:solidFill>
                  <a:srgbClr val="002060"/>
                </a:solidFill>
              </a:rPr>
              <a:t>প্রাচীন আরবের ভূ-প্রকৃতি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4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</a:rPr>
              <a:t>শিখন ফল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967335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</a:rPr>
              <a:t>আরব দেশ কি বলতে পারবে।</a:t>
            </a:r>
          </a:p>
          <a:p>
            <a:r>
              <a:rPr lang="bn-BD" sz="3200" dirty="0">
                <a:solidFill>
                  <a:srgbClr val="002060"/>
                </a:solidFill>
              </a:rPr>
              <a:t>আরবের  অবস্থা বর্ণনা করতে পারবে।</a:t>
            </a:r>
          </a:p>
          <a:p>
            <a:r>
              <a:rPr lang="bn-BD" sz="3200" dirty="0">
                <a:solidFill>
                  <a:srgbClr val="002060"/>
                </a:solidFill>
              </a:rPr>
              <a:t>ভারত মহা সাগর কোন দিকে বলতে পারবে</a:t>
            </a:r>
            <a:r>
              <a:rPr lang="bn-BD" sz="3200" dirty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40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00B0F0"/>
                </a:solidFill>
              </a:rPr>
              <a:t>উপস্থাপনা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পবিত্র আরব পৃথিবী সর্ববৃহৎ উপদ্বীপ </a:t>
            </a:r>
          </a:p>
          <a:p>
            <a:r>
              <a:rPr lang="bn-BD" dirty="0" smtClean="0"/>
              <a:t>পূর্বদিকে পারস্য উপসাগর ,</a:t>
            </a:r>
          </a:p>
          <a:p>
            <a:r>
              <a:rPr lang="bn-BD" dirty="0" smtClean="0"/>
              <a:t>পশ্চিমে লোহিত সাগর ,</a:t>
            </a:r>
          </a:p>
          <a:p>
            <a:r>
              <a:rPr lang="bn-BD" dirty="0" smtClean="0"/>
              <a:t>উত্তরে সিরিয়া মরুভূমি ,</a:t>
            </a:r>
          </a:p>
          <a:p>
            <a:r>
              <a:rPr lang="bn-BD" dirty="0" smtClean="0"/>
              <a:t>দক্ষিণ দিকে ভারত মহাসাগর । </a:t>
            </a:r>
          </a:p>
        </p:txBody>
      </p:sp>
    </p:spTree>
    <p:extLst>
      <p:ext uri="{BB962C8B-B14F-4D97-AF65-F5344CB8AC3E}">
        <p14:creationId xmlns:p14="http://schemas.microsoft.com/office/powerpoint/2010/main" val="12613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546"/>
            <a:ext cx="9144000" cy="56698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9812" y="24384"/>
            <a:ext cx="3384376" cy="1107996"/>
          </a:xfrm>
          <a:prstGeom prst="rect">
            <a:avLst/>
          </a:prstGeom>
          <a:solidFill>
            <a:srgbClr val="00B0F0"/>
          </a:solidFill>
          <a:ln w="952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FF0000"/>
                </a:solidFill>
              </a:rPr>
              <a:t>মানচিত্র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4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151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Baskerville Old Face</vt:lpstr>
      <vt:lpstr>Calibri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ঘোষণা</vt:lpstr>
      <vt:lpstr>শিখন ফল</vt:lpstr>
      <vt:lpstr>উপস্থাপনা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PowerPoint Presentation</vt:lpstr>
      <vt:lpstr>দলীয় কাজ</vt:lpstr>
      <vt:lpstr>বাডীর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 H Liton</cp:lastModifiedBy>
  <cp:revision>61</cp:revision>
  <dcterms:created xsi:type="dcterms:W3CDTF">2006-08-16T00:00:00Z</dcterms:created>
  <dcterms:modified xsi:type="dcterms:W3CDTF">2020-03-26T10:47:02Z</dcterms:modified>
</cp:coreProperties>
</file>