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58" r:id="rId2"/>
    <p:sldId id="294" r:id="rId3"/>
    <p:sldId id="296" r:id="rId4"/>
    <p:sldId id="262" r:id="rId5"/>
    <p:sldId id="263" r:id="rId6"/>
    <p:sldId id="283" r:id="rId7"/>
    <p:sldId id="293" r:id="rId8"/>
    <p:sldId id="288" r:id="rId9"/>
    <p:sldId id="265" r:id="rId10"/>
    <p:sldId id="282" r:id="rId11"/>
    <p:sldId id="285" r:id="rId12"/>
    <p:sldId id="286" r:id="rId13"/>
    <p:sldId id="292" r:id="rId14"/>
    <p:sldId id="277" r:id="rId15"/>
    <p:sldId id="279" r:id="rId16"/>
    <p:sldId id="290" r:id="rId17"/>
    <p:sldId id="274" r:id="rId18"/>
    <p:sldId id="297" r:id="rId19"/>
    <p:sldId id="298" r:id="rId20"/>
    <p:sldId id="275" r:id="rId21"/>
    <p:sldId id="29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06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0F317-76AF-4C10-B038-EDBF6F7C72C5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81EAF4-C596-492D-A565-5B6A8DF8547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রাষ্ট্রপতি</a:t>
          </a:r>
          <a:endParaRPr lang="en-US" sz="36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r>
            <a:rPr lang="en-US" sz="36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বঙ্গবন্ধু</a:t>
          </a:r>
          <a:r>
            <a: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শেখ</a:t>
          </a:r>
          <a:r>
            <a: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মুজিবুর</a:t>
          </a:r>
          <a:r>
            <a: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রহমান</a:t>
          </a:r>
          <a:r>
            <a: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36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2E22C39-EED7-4E9A-B28E-D22F197468A4}" type="parTrans" cxnId="{2F94E97C-A4F8-44FA-965C-414853FF241D}">
      <dgm:prSet/>
      <dgm:spPr/>
      <dgm:t>
        <a:bodyPr/>
        <a:lstStyle/>
        <a:p>
          <a:endParaRPr lang="en-US"/>
        </a:p>
      </dgm:t>
    </dgm:pt>
    <dgm:pt modelId="{C74AF281-0739-4EDE-A472-9FA01E4EBCE0}" type="sibTrans" cxnId="{2F94E97C-A4F8-44FA-965C-414853FF241D}">
      <dgm:prSet/>
      <dgm:spPr/>
      <dgm:t>
        <a:bodyPr/>
        <a:lstStyle/>
        <a:p>
          <a:endParaRPr lang="en-US"/>
        </a:p>
      </dgm:t>
    </dgm:pt>
    <dgm:pt modelId="{6BEC3BE0-6141-41B9-9B41-A525662CB954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উপরাষ্ট্রপতি</a:t>
          </a:r>
          <a:endParaRPr lang="en-US" sz="36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r>
            <a:rPr lang="en-US" sz="36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সৈয়দ</a:t>
          </a:r>
          <a:r>
            <a: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36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নজরুল</a:t>
          </a:r>
          <a:r>
            <a: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ইসলাম</a:t>
          </a:r>
          <a:endParaRPr lang="en-US" sz="36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3FECBD1-0718-45FC-8D88-2473CF79531A}" type="parTrans" cxnId="{9731739E-1F3D-42B2-8C4F-D2680A3FC014}">
      <dgm:prSet/>
      <dgm:spPr/>
      <dgm:t>
        <a:bodyPr/>
        <a:lstStyle/>
        <a:p>
          <a:endParaRPr lang="en-US"/>
        </a:p>
      </dgm:t>
    </dgm:pt>
    <dgm:pt modelId="{77449AC9-465C-4F0F-956F-549828600B9F}" type="sibTrans" cxnId="{9731739E-1F3D-42B2-8C4F-D2680A3FC014}">
      <dgm:prSet/>
      <dgm:spPr/>
      <dgm:t>
        <a:bodyPr/>
        <a:lstStyle/>
        <a:p>
          <a:endParaRPr lang="en-US"/>
        </a:p>
      </dgm:t>
    </dgm:pt>
    <dgm:pt modelId="{B93C2F05-024B-4661-BE54-F5A5043D4462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প্রধানমন্ত্রী</a:t>
          </a:r>
          <a:endParaRPr lang="en-US" sz="36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r>
            <a:rPr lang="en-US" sz="36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তাজউদ্দীন</a:t>
          </a:r>
          <a:r>
            <a: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আহমদ</a:t>
          </a:r>
          <a:endParaRPr lang="en-US" sz="36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9BAD465-01EF-41E2-A4F6-ECA8D5C06043}" type="parTrans" cxnId="{4D553E98-0A59-4A55-9107-A3DDD5EE50CA}">
      <dgm:prSet/>
      <dgm:spPr/>
      <dgm:t>
        <a:bodyPr/>
        <a:lstStyle/>
        <a:p>
          <a:endParaRPr lang="en-US"/>
        </a:p>
      </dgm:t>
    </dgm:pt>
    <dgm:pt modelId="{0F03F069-A1A9-41F8-948E-04F3D7E74F83}" type="sibTrans" cxnId="{4D553E98-0A59-4A55-9107-A3DDD5EE50CA}">
      <dgm:prSet/>
      <dgm:spPr/>
      <dgm:t>
        <a:bodyPr/>
        <a:lstStyle/>
        <a:p>
          <a:endParaRPr lang="en-US"/>
        </a:p>
      </dgm:t>
    </dgm:pt>
    <dgm:pt modelId="{D674AB6D-5C2C-417C-B18F-C47A5726658C}" type="pres">
      <dgm:prSet presAssocID="{BD50F317-76AF-4C10-B038-EDBF6F7C72C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857496-0711-4329-ACB6-ACB30D3FB36D}" type="pres">
      <dgm:prSet presAssocID="{C181EAF4-C596-492D-A565-5B6A8DF8547C}" presName="comp" presStyleCnt="0"/>
      <dgm:spPr/>
    </dgm:pt>
    <dgm:pt modelId="{4286AC3A-B3A8-4DDE-8E51-58501605EAD8}" type="pres">
      <dgm:prSet presAssocID="{C181EAF4-C596-492D-A565-5B6A8DF8547C}" presName="box" presStyleLbl="node1" presStyleIdx="0" presStyleCnt="3"/>
      <dgm:spPr/>
      <dgm:t>
        <a:bodyPr/>
        <a:lstStyle/>
        <a:p>
          <a:endParaRPr lang="en-US"/>
        </a:p>
      </dgm:t>
    </dgm:pt>
    <dgm:pt modelId="{ACB5F4A9-3476-4051-A469-FB65BB7A27DF}" type="pres">
      <dgm:prSet presAssocID="{C181EAF4-C596-492D-A565-5B6A8DF8547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63C71C72-711C-4BCC-B5F1-DE81710E1A16}" type="pres">
      <dgm:prSet presAssocID="{C181EAF4-C596-492D-A565-5B6A8DF8547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C52F7-0F22-413A-8581-38BE4C2A3D70}" type="pres">
      <dgm:prSet presAssocID="{C74AF281-0739-4EDE-A472-9FA01E4EBCE0}" presName="spacer" presStyleCnt="0"/>
      <dgm:spPr/>
    </dgm:pt>
    <dgm:pt modelId="{F48FE170-8944-4356-9FCE-FCCD72B174E8}" type="pres">
      <dgm:prSet presAssocID="{6BEC3BE0-6141-41B9-9B41-A525662CB954}" presName="comp" presStyleCnt="0"/>
      <dgm:spPr/>
    </dgm:pt>
    <dgm:pt modelId="{118E78C7-7B5A-4F5D-BF09-4258F471CD49}" type="pres">
      <dgm:prSet presAssocID="{6BEC3BE0-6141-41B9-9B41-A525662CB954}" presName="box" presStyleLbl="node1" presStyleIdx="1" presStyleCnt="3"/>
      <dgm:spPr/>
      <dgm:t>
        <a:bodyPr/>
        <a:lstStyle/>
        <a:p>
          <a:endParaRPr lang="en-US"/>
        </a:p>
      </dgm:t>
    </dgm:pt>
    <dgm:pt modelId="{076BB171-B5D1-420A-9115-5A5D4DA68B51}" type="pres">
      <dgm:prSet presAssocID="{6BEC3BE0-6141-41B9-9B41-A525662CB954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3DFE917-3A5A-4BD8-8C06-D395D667D7D0}" type="pres">
      <dgm:prSet presAssocID="{6BEC3BE0-6141-41B9-9B41-A525662CB95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A676B-8D09-47B5-B47A-031AF22A4087}" type="pres">
      <dgm:prSet presAssocID="{77449AC9-465C-4F0F-956F-549828600B9F}" presName="spacer" presStyleCnt="0"/>
      <dgm:spPr/>
    </dgm:pt>
    <dgm:pt modelId="{A532458B-169A-46C7-9A75-11801B890102}" type="pres">
      <dgm:prSet presAssocID="{B93C2F05-024B-4661-BE54-F5A5043D4462}" presName="comp" presStyleCnt="0"/>
      <dgm:spPr/>
    </dgm:pt>
    <dgm:pt modelId="{DEEA486E-6585-431D-A36B-2A884AB2DE76}" type="pres">
      <dgm:prSet presAssocID="{B93C2F05-024B-4661-BE54-F5A5043D4462}" presName="box" presStyleLbl="node1" presStyleIdx="2" presStyleCnt="3"/>
      <dgm:spPr/>
      <dgm:t>
        <a:bodyPr/>
        <a:lstStyle/>
        <a:p>
          <a:endParaRPr lang="en-US"/>
        </a:p>
      </dgm:t>
    </dgm:pt>
    <dgm:pt modelId="{10FA55A6-69F8-4A30-9216-DEAB6DCCF0D8}" type="pres">
      <dgm:prSet presAssocID="{B93C2F05-024B-4661-BE54-F5A5043D4462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en-US"/>
        </a:p>
      </dgm:t>
    </dgm:pt>
    <dgm:pt modelId="{6BAB2135-91B2-4B93-AE70-119FDB66BFB7}" type="pres">
      <dgm:prSet presAssocID="{B93C2F05-024B-4661-BE54-F5A5043D446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94E97C-A4F8-44FA-965C-414853FF241D}" srcId="{BD50F317-76AF-4C10-B038-EDBF6F7C72C5}" destId="{C181EAF4-C596-492D-A565-5B6A8DF8547C}" srcOrd="0" destOrd="0" parTransId="{02E22C39-EED7-4E9A-B28E-D22F197468A4}" sibTransId="{C74AF281-0739-4EDE-A472-9FA01E4EBCE0}"/>
    <dgm:cxn modelId="{9E05F63F-C2A5-4332-99D4-52314316B421}" type="presOf" srcId="{6BEC3BE0-6141-41B9-9B41-A525662CB954}" destId="{118E78C7-7B5A-4F5D-BF09-4258F471CD49}" srcOrd="0" destOrd="0" presId="urn:microsoft.com/office/officeart/2005/8/layout/vList4#1"/>
    <dgm:cxn modelId="{889C1905-179C-47CC-A6B0-F6AD1DA99F76}" type="presOf" srcId="{6BEC3BE0-6141-41B9-9B41-A525662CB954}" destId="{D3DFE917-3A5A-4BD8-8C06-D395D667D7D0}" srcOrd="1" destOrd="0" presId="urn:microsoft.com/office/officeart/2005/8/layout/vList4#1"/>
    <dgm:cxn modelId="{083EFC9B-7D62-43F2-9FC5-CAD793E0B20D}" type="presOf" srcId="{B93C2F05-024B-4661-BE54-F5A5043D4462}" destId="{DEEA486E-6585-431D-A36B-2A884AB2DE76}" srcOrd="0" destOrd="0" presId="urn:microsoft.com/office/officeart/2005/8/layout/vList4#1"/>
    <dgm:cxn modelId="{4D553E98-0A59-4A55-9107-A3DDD5EE50CA}" srcId="{BD50F317-76AF-4C10-B038-EDBF6F7C72C5}" destId="{B93C2F05-024B-4661-BE54-F5A5043D4462}" srcOrd="2" destOrd="0" parTransId="{69BAD465-01EF-41E2-A4F6-ECA8D5C06043}" sibTransId="{0F03F069-A1A9-41F8-948E-04F3D7E74F83}"/>
    <dgm:cxn modelId="{29A7AD3C-2C7B-4741-8C04-B59FD444B8D4}" type="presOf" srcId="{C181EAF4-C596-492D-A565-5B6A8DF8547C}" destId="{4286AC3A-B3A8-4DDE-8E51-58501605EAD8}" srcOrd="0" destOrd="0" presId="urn:microsoft.com/office/officeart/2005/8/layout/vList4#1"/>
    <dgm:cxn modelId="{06168C86-073D-4A4D-A35C-30627564D984}" type="presOf" srcId="{B93C2F05-024B-4661-BE54-F5A5043D4462}" destId="{6BAB2135-91B2-4B93-AE70-119FDB66BFB7}" srcOrd="1" destOrd="0" presId="urn:microsoft.com/office/officeart/2005/8/layout/vList4#1"/>
    <dgm:cxn modelId="{7BFE1726-8B04-44C9-8DF2-68CD58FC63A4}" type="presOf" srcId="{C181EAF4-C596-492D-A565-5B6A8DF8547C}" destId="{63C71C72-711C-4BCC-B5F1-DE81710E1A16}" srcOrd="1" destOrd="0" presId="urn:microsoft.com/office/officeart/2005/8/layout/vList4#1"/>
    <dgm:cxn modelId="{9731739E-1F3D-42B2-8C4F-D2680A3FC014}" srcId="{BD50F317-76AF-4C10-B038-EDBF6F7C72C5}" destId="{6BEC3BE0-6141-41B9-9B41-A525662CB954}" srcOrd="1" destOrd="0" parTransId="{13FECBD1-0718-45FC-8D88-2473CF79531A}" sibTransId="{77449AC9-465C-4F0F-956F-549828600B9F}"/>
    <dgm:cxn modelId="{880857C0-082C-4174-858D-8E9CBFF68472}" type="presOf" srcId="{BD50F317-76AF-4C10-B038-EDBF6F7C72C5}" destId="{D674AB6D-5C2C-417C-B18F-C47A5726658C}" srcOrd="0" destOrd="0" presId="urn:microsoft.com/office/officeart/2005/8/layout/vList4#1"/>
    <dgm:cxn modelId="{3F91CF38-8D13-4A93-B59B-F2F0B9BC3F19}" type="presParOf" srcId="{D674AB6D-5C2C-417C-B18F-C47A5726658C}" destId="{A9857496-0711-4329-ACB6-ACB30D3FB36D}" srcOrd="0" destOrd="0" presId="urn:microsoft.com/office/officeart/2005/8/layout/vList4#1"/>
    <dgm:cxn modelId="{0EA4132C-2A3F-4D06-9804-1C1F12ADB39F}" type="presParOf" srcId="{A9857496-0711-4329-ACB6-ACB30D3FB36D}" destId="{4286AC3A-B3A8-4DDE-8E51-58501605EAD8}" srcOrd="0" destOrd="0" presId="urn:microsoft.com/office/officeart/2005/8/layout/vList4#1"/>
    <dgm:cxn modelId="{66581783-3835-47B2-A42A-38787E39FC5B}" type="presParOf" srcId="{A9857496-0711-4329-ACB6-ACB30D3FB36D}" destId="{ACB5F4A9-3476-4051-A469-FB65BB7A27DF}" srcOrd="1" destOrd="0" presId="urn:microsoft.com/office/officeart/2005/8/layout/vList4#1"/>
    <dgm:cxn modelId="{7D1D4BC2-18A3-4FC3-9E65-021AECAFA6E1}" type="presParOf" srcId="{A9857496-0711-4329-ACB6-ACB30D3FB36D}" destId="{63C71C72-711C-4BCC-B5F1-DE81710E1A16}" srcOrd="2" destOrd="0" presId="urn:microsoft.com/office/officeart/2005/8/layout/vList4#1"/>
    <dgm:cxn modelId="{55F85F31-C00C-42E3-A0FC-B8552C294456}" type="presParOf" srcId="{D674AB6D-5C2C-417C-B18F-C47A5726658C}" destId="{636C52F7-0F22-413A-8581-38BE4C2A3D70}" srcOrd="1" destOrd="0" presId="urn:microsoft.com/office/officeart/2005/8/layout/vList4#1"/>
    <dgm:cxn modelId="{722D88E5-2F31-4DBC-A30F-E400B967E156}" type="presParOf" srcId="{D674AB6D-5C2C-417C-B18F-C47A5726658C}" destId="{F48FE170-8944-4356-9FCE-FCCD72B174E8}" srcOrd="2" destOrd="0" presId="urn:microsoft.com/office/officeart/2005/8/layout/vList4#1"/>
    <dgm:cxn modelId="{EF3CF85D-3EA1-4107-BA41-207260B8C9C1}" type="presParOf" srcId="{F48FE170-8944-4356-9FCE-FCCD72B174E8}" destId="{118E78C7-7B5A-4F5D-BF09-4258F471CD49}" srcOrd="0" destOrd="0" presId="urn:microsoft.com/office/officeart/2005/8/layout/vList4#1"/>
    <dgm:cxn modelId="{193823C1-8040-4791-8431-093F0FE25A01}" type="presParOf" srcId="{F48FE170-8944-4356-9FCE-FCCD72B174E8}" destId="{076BB171-B5D1-420A-9115-5A5D4DA68B51}" srcOrd="1" destOrd="0" presId="urn:microsoft.com/office/officeart/2005/8/layout/vList4#1"/>
    <dgm:cxn modelId="{60D06EE0-260C-430C-99DA-488954321B7E}" type="presParOf" srcId="{F48FE170-8944-4356-9FCE-FCCD72B174E8}" destId="{D3DFE917-3A5A-4BD8-8C06-D395D667D7D0}" srcOrd="2" destOrd="0" presId="urn:microsoft.com/office/officeart/2005/8/layout/vList4#1"/>
    <dgm:cxn modelId="{D29C8022-6596-400C-910D-719FC6F042B2}" type="presParOf" srcId="{D674AB6D-5C2C-417C-B18F-C47A5726658C}" destId="{C0CA676B-8D09-47B5-B47A-031AF22A4087}" srcOrd="3" destOrd="0" presId="urn:microsoft.com/office/officeart/2005/8/layout/vList4#1"/>
    <dgm:cxn modelId="{9C8069AF-E305-406C-98EC-166EA7049964}" type="presParOf" srcId="{D674AB6D-5C2C-417C-B18F-C47A5726658C}" destId="{A532458B-169A-46C7-9A75-11801B890102}" srcOrd="4" destOrd="0" presId="urn:microsoft.com/office/officeart/2005/8/layout/vList4#1"/>
    <dgm:cxn modelId="{1F39A486-8E14-42D2-B627-8FBDD74CE92F}" type="presParOf" srcId="{A532458B-169A-46C7-9A75-11801B890102}" destId="{DEEA486E-6585-431D-A36B-2A884AB2DE76}" srcOrd="0" destOrd="0" presId="urn:microsoft.com/office/officeart/2005/8/layout/vList4#1"/>
    <dgm:cxn modelId="{4F7733DE-F389-4AD8-AD56-8E582E73ADF3}" type="presParOf" srcId="{A532458B-169A-46C7-9A75-11801B890102}" destId="{10FA55A6-69F8-4A30-9216-DEAB6DCCF0D8}" srcOrd="1" destOrd="0" presId="urn:microsoft.com/office/officeart/2005/8/layout/vList4#1"/>
    <dgm:cxn modelId="{C55815DC-687A-4CED-845C-4AE538F19518}" type="presParOf" srcId="{A532458B-169A-46C7-9A75-11801B890102}" destId="{6BAB2135-91B2-4B93-AE70-119FDB66BFB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6AC3A-B3A8-4DDE-8E51-58501605EAD8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98000"/>
                <a:lumMod val="114000"/>
              </a:schemeClr>
            </a:gs>
            <a:gs pos="100000">
              <a:schemeClr val="accent1"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রাষ্ট্রপতি</a:t>
          </a:r>
          <a:endParaRPr lang="en-US" sz="3600" b="1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বঙ্গবন্ধু</a:t>
          </a:r>
          <a:r>
            <a:rPr lang="en-US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শেখ</a:t>
          </a:r>
          <a:r>
            <a:rPr lang="en-US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মুজিবুর</a:t>
          </a:r>
          <a:r>
            <a:rPr lang="en-US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রহমান</a:t>
          </a:r>
          <a:r>
            <a:rPr lang="en-US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3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346200" y="0"/>
        <a:ext cx="4749800" cy="1269999"/>
      </dsp:txXfrm>
    </dsp:sp>
    <dsp:sp modelId="{ACB5F4A9-3476-4051-A469-FB65BB7A27DF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8E78C7-7B5A-4F5D-BF09-4258F471CD49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98000"/>
                <a:lumMod val="114000"/>
              </a:schemeClr>
            </a:gs>
            <a:gs pos="100000">
              <a:schemeClr val="accent3"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উপরাষ্ট্রপতি</a:t>
          </a:r>
          <a:endParaRPr lang="en-US" sz="3600" b="1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সৈয়দ</a:t>
          </a:r>
          <a:r>
            <a:rPr lang="en-US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3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নজরুল</a:t>
          </a:r>
          <a:r>
            <a:rPr lang="en-US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ইসলাম</a:t>
          </a:r>
          <a:endParaRPr lang="en-US" sz="3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346200" y="1396999"/>
        <a:ext cx="4749800" cy="1269999"/>
      </dsp:txXfrm>
    </dsp:sp>
    <dsp:sp modelId="{076BB171-B5D1-420A-9115-5A5D4DA68B51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A486E-6585-431D-A36B-2A884AB2DE76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98000"/>
                <a:lumMod val="114000"/>
              </a:schemeClr>
            </a:gs>
            <a:gs pos="100000">
              <a:schemeClr val="accent2"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প্রধানমন্ত্রী</a:t>
          </a:r>
          <a:endParaRPr lang="en-US" sz="3600" b="1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তাজউদ্দীন</a:t>
          </a:r>
          <a:r>
            <a:rPr lang="en-US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আহমদ</a:t>
          </a:r>
          <a:endParaRPr lang="en-US" sz="3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346200" y="2793999"/>
        <a:ext cx="4749800" cy="1269999"/>
      </dsp:txXfrm>
    </dsp:sp>
    <dsp:sp modelId="{10FA55A6-69F8-4A30-9216-DEAB6DCCF0D8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402A6-8DFD-43A0-BDFC-B062CF7F6814}" type="datetimeFigureOut">
              <a:rPr lang="en-US" smtClean="0"/>
              <a:pPr/>
              <a:t>28-Mar-2020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FC7D2-E2A6-4653-87CF-7B5E2617E1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0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62E-4DE1-4081-A503-D63C4AD45A05}" type="datetimeFigureOut">
              <a:rPr lang="en-US" smtClean="0"/>
              <a:pPr/>
              <a:t>28-Mar-2020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07A0-1060-4040-9559-E1C0EE71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7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28-Mar-2020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8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28-Mar-2020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118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28-Mar-2020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3069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28-Mar-2020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65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28-Mar-2020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7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28-Mar-2020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28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62E-4DE1-4081-A503-D63C4AD45A05}" type="datetimeFigureOut">
              <a:rPr lang="en-US" smtClean="0"/>
              <a:pPr/>
              <a:t>28-Mar-2020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07A0-1060-4040-9559-E1C0EE71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1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62E-4DE1-4081-A503-D63C4AD45A05}" type="datetimeFigureOut">
              <a:rPr lang="en-US" smtClean="0"/>
              <a:pPr/>
              <a:t>28-Mar-2020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07A0-1060-4040-9559-E1C0EE71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7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62E-4DE1-4081-A503-D63C4AD45A05}" type="datetimeFigureOut">
              <a:rPr lang="en-US" smtClean="0"/>
              <a:pPr/>
              <a:t>28-Mar-2020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07A0-1060-4040-9559-E1C0EE71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5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62E-4DE1-4081-A503-D63C4AD45A05}" type="datetimeFigureOut">
              <a:rPr lang="en-US" smtClean="0"/>
              <a:pPr/>
              <a:t>28-Mar-2020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07A0-1060-4040-9559-E1C0EE71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74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62E-4DE1-4081-A503-D63C4AD45A05}" type="datetimeFigureOut">
              <a:rPr lang="en-US" smtClean="0"/>
              <a:pPr/>
              <a:t>28-Mar-2020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07A0-1060-4040-9559-E1C0EE71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2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62E-4DE1-4081-A503-D63C4AD45A05}" type="datetimeFigureOut">
              <a:rPr lang="en-US" smtClean="0"/>
              <a:pPr/>
              <a:t>28-Mar-2020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07A0-1060-4040-9559-E1C0EE71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62E-4DE1-4081-A503-D63C4AD45A05}" type="datetimeFigureOut">
              <a:rPr lang="en-US" smtClean="0"/>
              <a:pPr/>
              <a:t>28-Mar-2020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07A0-1060-4040-9559-E1C0EE71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6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28-Mar-2020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62E-4DE1-4081-A503-D63C4AD45A05}" type="datetimeFigureOut">
              <a:rPr lang="en-US" smtClean="0"/>
              <a:pPr/>
              <a:t>28-Mar-2020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07A0-1060-4040-9559-E1C0EE71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3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62E-4DE1-4081-A503-D63C4AD45A05}" type="datetimeFigureOut">
              <a:rPr lang="en-US" smtClean="0"/>
              <a:pPr/>
              <a:t>28-Mar-2020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07A0-1060-4040-9559-E1C0EE7115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28-Mar-2020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8508" y="6356350"/>
            <a:ext cx="91525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-21764" y="692696"/>
            <a:ext cx="91525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162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16"/>
            <a:ext cx="9144000" cy="674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06" y="733681"/>
            <a:ext cx="92525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9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08520" y="-309093"/>
            <a:ext cx="662473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bn-I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২৬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bn-I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মার্চ ১৯৭১</a:t>
            </a:r>
            <a:r>
              <a:rPr lang="bn-I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" y="1075962"/>
            <a:ext cx="9144000" cy="550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1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1972" y="-63672"/>
            <a:ext cx="73463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২৬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মার্চ  থেকে ১৫ ডিসেম্বর ১৯৭১</a:t>
            </a:r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544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5"/>
            <a:ext cx="9144000" cy="5544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5"/>
            <a:ext cx="9143999" cy="5544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5"/>
            <a:ext cx="9144000" cy="5544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5"/>
            <a:ext cx="9143999" cy="5544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9143999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8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6156101" cy="5544615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99392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এবার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আরো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একটি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ভিডিও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দেখি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450252"/>
              </p:ext>
            </p:extLst>
          </p:nvPr>
        </p:nvGraphicFramePr>
        <p:xfrm>
          <a:off x="6753944" y="373759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944" y="3737595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673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4704"/>
            <a:ext cx="5580111" cy="5544615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1620688" y="-16854"/>
            <a:ext cx="1003172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এবার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আরো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একটি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ভিডিও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দেখি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116082"/>
              </p:ext>
            </p:extLst>
          </p:nvPr>
        </p:nvGraphicFramePr>
        <p:xfrm>
          <a:off x="7041976" y="460169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1976" y="4601691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693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0"/>
            <a:ext cx="73225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জাতীয়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প্রাদেশিক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পরিষদের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আসন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বন্টন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255" y="1123012"/>
            <a:ext cx="9093696" cy="1034998"/>
            <a:chOff x="24255" y="1123012"/>
            <a:chExt cx="9093696" cy="1034998"/>
          </a:xfrm>
        </p:grpSpPr>
        <p:sp>
          <p:nvSpPr>
            <p:cNvPr id="7" name="Rounded Rectangle 6"/>
            <p:cNvSpPr/>
            <p:nvPr/>
          </p:nvSpPr>
          <p:spPr>
            <a:xfrm>
              <a:off x="24255" y="1123012"/>
              <a:ext cx="2042213" cy="1034998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অঞ্চল</a:t>
              </a:r>
              <a:endPara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66468" y="1123012"/>
              <a:ext cx="3512787" cy="504056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জাতীয়</a:t>
              </a:r>
              <a:r>
                <a:rPr lang="en-US" sz="36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পরিষদ</a:t>
              </a:r>
              <a:endPara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578338" y="1123012"/>
              <a:ext cx="3512787" cy="504056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জাতীয়</a:t>
              </a:r>
              <a:r>
                <a:rPr lang="en-US" sz="36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পরিষদ</a:t>
              </a:r>
              <a:endPara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059533" y="1653954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সাধারণ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419275" y="1653954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মোট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239404" y="1653954"/>
              <a:ext cx="115906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মহিলা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599146" y="1653954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সাধারণ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958888" y="1653954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মোট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779017" y="1653954"/>
              <a:ext cx="115906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মহিলা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255" y="2199644"/>
            <a:ext cx="9093696" cy="504057"/>
            <a:chOff x="24255" y="2199644"/>
            <a:chExt cx="9093696" cy="504057"/>
          </a:xfrm>
        </p:grpSpPr>
        <p:sp>
          <p:nvSpPr>
            <p:cNvPr id="22" name="Rounded Rectangle 21"/>
            <p:cNvSpPr/>
            <p:nvPr/>
          </p:nvSpPr>
          <p:spPr>
            <a:xfrm>
              <a:off x="24255" y="2199644"/>
              <a:ext cx="204221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পূর্ব</a:t>
              </a:r>
              <a:r>
                <a:rPr lang="en-US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পাকিস্তান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059533" y="2199645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১৬২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419275" y="2199645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১৬৯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239404" y="2199645"/>
              <a:ext cx="115906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০৭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599146" y="2199645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৩০০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958888" y="2199645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৩১০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779017" y="2199645"/>
              <a:ext cx="115906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255" y="2760084"/>
            <a:ext cx="9093696" cy="504057"/>
            <a:chOff x="24255" y="2760084"/>
            <a:chExt cx="9093696" cy="504057"/>
          </a:xfrm>
        </p:grpSpPr>
        <p:sp>
          <p:nvSpPr>
            <p:cNvPr id="29" name="Rounded Rectangle 28"/>
            <p:cNvSpPr/>
            <p:nvPr/>
          </p:nvSpPr>
          <p:spPr>
            <a:xfrm>
              <a:off x="24255" y="2760084"/>
              <a:ext cx="204221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পাঞ্জাব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059533" y="2760085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৮২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419275" y="2760085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৮৫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239404" y="2760085"/>
              <a:ext cx="115906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০৩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599146" y="2760085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১৮০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958888" y="2760085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১৮৬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779017" y="2760085"/>
              <a:ext cx="115906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০৬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255" y="3327495"/>
            <a:ext cx="9093696" cy="504057"/>
            <a:chOff x="24255" y="3327495"/>
            <a:chExt cx="9093696" cy="504057"/>
          </a:xfrm>
        </p:grpSpPr>
        <p:sp>
          <p:nvSpPr>
            <p:cNvPr id="36" name="Rounded Rectangle 35"/>
            <p:cNvSpPr/>
            <p:nvPr/>
          </p:nvSpPr>
          <p:spPr>
            <a:xfrm>
              <a:off x="24255" y="3327495"/>
              <a:ext cx="204221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সিন্ধু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059533" y="3327496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২৭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419275" y="3327496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২৮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239404" y="3327496"/>
              <a:ext cx="115906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০১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599146" y="3327496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৬০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958888" y="3327496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৬২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779017" y="3327496"/>
              <a:ext cx="115906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০২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255" y="3887935"/>
            <a:ext cx="9093696" cy="504057"/>
            <a:chOff x="24255" y="3887935"/>
            <a:chExt cx="9093696" cy="504057"/>
          </a:xfrm>
        </p:grpSpPr>
        <p:sp>
          <p:nvSpPr>
            <p:cNvPr id="43" name="Rounded Rectangle 42"/>
            <p:cNvSpPr/>
            <p:nvPr/>
          </p:nvSpPr>
          <p:spPr>
            <a:xfrm>
              <a:off x="24255" y="3887935"/>
              <a:ext cx="204221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6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উত্তর-পশ্চিম সীমান্ত</a:t>
              </a:r>
              <a:endParaRPr lang="en-US" sz="1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2059533" y="3887936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১৮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419275" y="3887936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১৯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239404" y="3887936"/>
              <a:ext cx="115906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</a:rPr>
                <a:t>০১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599146" y="3887936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৪০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958888" y="3887936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</a:rPr>
                <a:t>৪২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779017" y="3887936"/>
              <a:ext cx="115906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</a:rPr>
                <a:t>০২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2059532" y="3887936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১৮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4419274" y="3887936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১৯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3239403" y="3887936"/>
              <a:ext cx="115906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০১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5599145" y="3887936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৪০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6779016" y="3887936"/>
              <a:ext cx="115906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০২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255" y="4451860"/>
            <a:ext cx="9093696" cy="504057"/>
            <a:chOff x="24255" y="4451860"/>
            <a:chExt cx="9093696" cy="504057"/>
          </a:xfrm>
        </p:grpSpPr>
        <p:sp>
          <p:nvSpPr>
            <p:cNvPr id="50" name="Rounded Rectangle 49"/>
            <p:cNvSpPr/>
            <p:nvPr/>
          </p:nvSpPr>
          <p:spPr>
            <a:xfrm>
              <a:off x="24255" y="4451860"/>
              <a:ext cx="204221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বেলুচিস্তান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059533" y="4451861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০৪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4419275" y="4451861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০৫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239404" y="4451861"/>
              <a:ext cx="115906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০১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5599146" y="4451861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২০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958888" y="4451861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২১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6779017" y="4451861"/>
              <a:ext cx="115906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০১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255" y="5014908"/>
            <a:ext cx="9093696" cy="504057"/>
            <a:chOff x="24255" y="5014908"/>
            <a:chExt cx="9093696" cy="504057"/>
          </a:xfrm>
        </p:grpSpPr>
        <p:sp>
          <p:nvSpPr>
            <p:cNvPr id="57" name="Rounded Rectangle 56"/>
            <p:cNvSpPr/>
            <p:nvPr/>
          </p:nvSpPr>
          <p:spPr>
            <a:xfrm>
              <a:off x="24255" y="5014908"/>
              <a:ext cx="204221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6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কেন্দ্র শাসিক উপজাতি এলাকা</a:t>
              </a:r>
              <a:endParaRPr lang="en-US" sz="1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2059533" y="5014909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০৭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419275" y="5014909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০৭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239404" y="5014909"/>
              <a:ext cx="115906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--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5599146" y="5014909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--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7958888" y="5014909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--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6779017" y="5014909"/>
              <a:ext cx="115906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--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255" y="5575347"/>
            <a:ext cx="9093696" cy="504057"/>
            <a:chOff x="24255" y="5575347"/>
            <a:chExt cx="9093696" cy="504057"/>
          </a:xfrm>
        </p:grpSpPr>
        <p:sp>
          <p:nvSpPr>
            <p:cNvPr id="64" name="Rounded Rectangle 63"/>
            <p:cNvSpPr/>
            <p:nvPr/>
          </p:nvSpPr>
          <p:spPr>
            <a:xfrm>
              <a:off x="24255" y="5575347"/>
              <a:ext cx="204221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মোট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059533" y="5575348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৩০০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4419275" y="5575348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৩১৩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239404" y="5575348"/>
              <a:ext cx="115906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১৩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599146" y="5575348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৬০০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7958888" y="5575348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৬২১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779017" y="5575348"/>
              <a:ext cx="115906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২১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022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2204"/>
            <a:ext cx="86044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নির্বাচনের ফলাফল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720" y="2153348"/>
            <a:ext cx="9093696" cy="1034998"/>
            <a:chOff x="24255" y="1123012"/>
            <a:chExt cx="9093696" cy="1034998"/>
          </a:xfrm>
        </p:grpSpPr>
        <p:sp>
          <p:nvSpPr>
            <p:cNvPr id="7" name="Rounded Rectangle 6"/>
            <p:cNvSpPr/>
            <p:nvPr/>
          </p:nvSpPr>
          <p:spPr>
            <a:xfrm>
              <a:off x="24255" y="1123012"/>
              <a:ext cx="2042213" cy="1034998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দলের নাম</a:t>
              </a:r>
              <a:endPara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66468" y="1123012"/>
              <a:ext cx="3512787" cy="504056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জাতীয়</a:t>
              </a:r>
              <a:r>
                <a:rPr lang="en-US" sz="36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পরিষদ</a:t>
              </a:r>
              <a:endPara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594860" y="1123012"/>
              <a:ext cx="3512787" cy="504056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জাতীয়</a:t>
              </a:r>
              <a:r>
                <a:rPr lang="en-US" sz="36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পরিষদ</a:t>
              </a:r>
              <a:endPara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059533" y="1653954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সাধারণ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419275" y="1653954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মোট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239404" y="1653954"/>
              <a:ext cx="115906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মহিলা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599146" y="1653954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সাধারণ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958888" y="1653954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মোট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779017" y="1653954"/>
              <a:ext cx="115906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মহিলা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152" y="3176971"/>
            <a:ext cx="9093696" cy="504057"/>
            <a:chOff x="24255" y="2199644"/>
            <a:chExt cx="9093696" cy="504057"/>
          </a:xfrm>
        </p:grpSpPr>
        <p:sp>
          <p:nvSpPr>
            <p:cNvPr id="22" name="Rounded Rectangle 21"/>
            <p:cNvSpPr/>
            <p:nvPr/>
          </p:nvSpPr>
          <p:spPr>
            <a:xfrm>
              <a:off x="24255" y="2199644"/>
              <a:ext cx="204221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আওয়ামী লীগ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059533" y="2199645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১৬০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419275" y="2199645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১৬৭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239404" y="2199645"/>
              <a:ext cx="115906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০৭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599146" y="2199645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২৯৮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958888" y="2199645"/>
              <a:ext cx="1159063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২৯৮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779017" y="2199645"/>
              <a:ext cx="1159063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--</a:t>
              </a:r>
              <a:endPara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697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27207225"/>
              </p:ext>
            </p:extLst>
          </p:nvPr>
        </p:nvGraphicFramePr>
        <p:xfrm>
          <a:off x="1547664" y="13812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7424" y="80840"/>
            <a:ext cx="735690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মুজিবনগর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সরকার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B5F4A9-3476-4051-A469-FB65BB7A2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ACB5F4A9-3476-4051-A469-FB65BB7A2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ACB5F4A9-3476-4051-A469-FB65BB7A2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ACB5F4A9-3476-4051-A469-FB65BB7A2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86AC3A-B3A8-4DDE-8E51-58501605E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4286AC3A-B3A8-4DDE-8E51-58501605E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4286AC3A-B3A8-4DDE-8E51-58501605E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4286AC3A-B3A8-4DDE-8E51-58501605E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6BB171-B5D1-420A-9115-5A5D4DA68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076BB171-B5D1-420A-9115-5A5D4DA68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076BB171-B5D1-420A-9115-5A5D4DA68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076BB171-B5D1-420A-9115-5A5D4DA68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8E78C7-7B5A-4F5D-BF09-4258F471C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118E78C7-7B5A-4F5D-BF09-4258F471C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118E78C7-7B5A-4F5D-BF09-4258F471C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118E78C7-7B5A-4F5D-BF09-4258F471C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FA55A6-69F8-4A30-9216-DEAB6DCCF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10FA55A6-69F8-4A30-9216-DEAB6DCCF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10FA55A6-69F8-4A30-9216-DEAB6DCCF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10FA55A6-69F8-4A30-9216-DEAB6DCCF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EA486E-6585-431D-A36B-2A884AB2D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DEEA486E-6585-431D-A36B-2A884AB2D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DEEA486E-6585-431D-A36B-2A884AB2D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DEEA486E-6585-431D-A36B-2A884AB2D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44469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শেখ মুজিবুর রহমানকে কত তারিখে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পাকিস্তানি হানাদার বাহিনী গ্রেফতার করে করাচিতে নিয়ে 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11560" y="2516703"/>
            <a:ext cx="381744" cy="381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43608" y="170080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মুজিবনগর সরকারের রাষ্ট্রপতির নাম কি 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611560" y="1772816"/>
            <a:ext cx="381744" cy="381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43608" y="429309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স্বাধীন সার্বভৌম বাংলাদেশের অভ্যুদয়ে ১৯৭০ এর নির্বাচন গুরুত্বপুর্ণ ছিল কেন?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611560" y="3659772"/>
            <a:ext cx="381744" cy="381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43608" y="3589505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২৫ মার্চ ১৯৭১ এর কালরাতে ঢাকা শহরে কি ঘটেছিল?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611560" y="4365104"/>
            <a:ext cx="381744" cy="381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179512" y="1628800"/>
            <a:ext cx="8712968" cy="3888432"/>
          </a:xfrm>
          <a:prstGeom prst="flowChartAlternateProcess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907704" y="-171400"/>
            <a:ext cx="359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0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3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907704" y="980728"/>
            <a:ext cx="439248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একক </a:t>
            </a:r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কাজ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2060849"/>
            <a:ext cx="9036496" cy="4248472"/>
            <a:chOff x="-683568" y="1510129"/>
            <a:chExt cx="8460432" cy="1061775"/>
          </a:xfrm>
        </p:grpSpPr>
        <p:sp>
          <p:nvSpPr>
            <p:cNvPr id="4" name="Rounded Rectangle 3"/>
            <p:cNvSpPr/>
            <p:nvPr/>
          </p:nvSpPr>
          <p:spPr>
            <a:xfrm>
              <a:off x="-683568" y="1510129"/>
              <a:ext cx="8460432" cy="1061775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51832" y="1561963"/>
              <a:ext cx="7673200" cy="923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115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স্বাধীনতা </a:t>
              </a:r>
              <a:r>
                <a:rPr lang="bn-IN" sz="115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ঘোষনা</a:t>
              </a:r>
              <a:r>
                <a:rPr lang="bn-BD" sz="115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কে দিয়েছিলেন? </a:t>
              </a:r>
              <a:endParaRPr lang="en-US" sz="115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74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63688" y="332656"/>
            <a:ext cx="5194463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দলীয়</a:t>
            </a: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কাজ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393" y="2112135"/>
            <a:ext cx="9028091" cy="4341201"/>
            <a:chOff x="-1" y="3101142"/>
            <a:chExt cx="8362306" cy="4341201"/>
          </a:xfrm>
        </p:grpSpPr>
        <p:sp>
          <p:nvSpPr>
            <p:cNvPr id="4" name="Rounded Rectangle 3"/>
            <p:cNvSpPr/>
            <p:nvPr/>
          </p:nvSpPr>
          <p:spPr>
            <a:xfrm>
              <a:off x="-1" y="3101142"/>
              <a:ext cx="8362306" cy="4341201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250511" y="3253000"/>
              <a:ext cx="7673200" cy="3296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8000" b="1" kern="1200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জাতীয় পরিষদের নির্বাচনের ফলা ফল লিখ </a:t>
              </a:r>
              <a:endParaRPr lang="en-US" sz="8000" b="1" kern="12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91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7219" y="1804416"/>
            <a:ext cx="860363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আ,ও,ম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সুপার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দারোগা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স,উ,ই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মাদ্‌রাসা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en-US" sz="5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সীতাকুন্ড,চট্টগ্রাম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aomfaruk1177@gmail.com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bn-IN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মোবাইল নং- ০১</a:t>
            </a:r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৮১৮৪৩৩৪</a:t>
            </a:r>
            <a:r>
              <a:rPr lang="bn-IN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৮৬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768096"/>
            <a:ext cx="2477262" cy="28163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70141" y="269855"/>
            <a:ext cx="52325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7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4" y="1249439"/>
            <a:ext cx="6709891" cy="275040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8" name="TextBox 7"/>
          <p:cNvSpPr txBox="1"/>
          <p:nvPr/>
        </p:nvSpPr>
        <p:spPr>
          <a:xfrm>
            <a:off x="755576" y="4365104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মুক্তিযুদ্ধে মুজিবনগর সরকারের অবদান ব্যাখ্যা 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11560" y="4221088"/>
            <a:ext cx="7992888" cy="2160240"/>
          </a:xfrm>
          <a:prstGeom prst="flowChartAlternateProcess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68953" y="-266890"/>
            <a:ext cx="435278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বাড়ির</a:t>
            </a:r>
            <a:r>
              <a:rPr lang="en-US" sz="8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কাজ</a:t>
            </a:r>
            <a:endParaRPr lang="en-US" sz="8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7" y="35804"/>
            <a:ext cx="9166034" cy="68221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936" y="209320"/>
            <a:ext cx="83295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800" b="1" dirty="0" smtClean="0">
                <a:solidFill>
                  <a:srgbClr val="00B050"/>
                </a:solidFill>
              </a:rPr>
              <a:t>সবাইকে ধন্যবাদ </a:t>
            </a:r>
            <a:endParaRPr lang="en-US" sz="8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3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4"/>
          </p:nvPr>
        </p:nvSpPr>
        <p:spPr>
          <a:xfrm>
            <a:off x="107504" y="764704"/>
            <a:ext cx="8856984" cy="547260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bn-BD" sz="384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0" indent="0" algn="ctr">
              <a:buNone/>
            </a:pPr>
            <a:r>
              <a:rPr lang="en-US" sz="21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1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216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176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17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17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76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17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7600" dirty="0" err="1" smtClean="0">
                <a:latin typeface="NikoshBAN" pitchFamily="2" charset="0"/>
                <a:cs typeface="NikoshBAN" pitchFamily="2" charset="0"/>
              </a:rPr>
              <a:t>বিশ্বসভ্যতা</a:t>
            </a:r>
            <a:endParaRPr lang="en-US" sz="17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176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17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7600" dirty="0" smtClean="0"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17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sz="2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2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1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সত্তরের নির্বাচন এবং মুক্তিযুদ্ধ</a:t>
            </a:r>
            <a:endParaRPr lang="en-US" sz="1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556792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3304" y="2708920"/>
            <a:ext cx="804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মুক্তিযুদ্ধের ইতিহাস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11560" y="2780928"/>
            <a:ext cx="381744" cy="381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11560" y="3646765"/>
            <a:ext cx="381744" cy="381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3304" y="3574757"/>
            <a:ext cx="804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মুক্তিযোদ্ধাদের অবদান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611560" y="4509120"/>
            <a:ext cx="381744" cy="381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3304" y="4437112"/>
            <a:ext cx="8043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স্বাধীনতা ও বিশ্ব মানচিত্রে বাংলাদেশের অবস্থান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49137" y="105616"/>
            <a:ext cx="44715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শিখন</a:t>
            </a:r>
            <a:r>
              <a:rPr 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ফল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5049" y="2132856"/>
            <a:ext cx="4613901" cy="37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4238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আরো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একটি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ভিডিও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দেখি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906434"/>
              </p:ext>
            </p:extLst>
          </p:nvPr>
        </p:nvGraphicFramePr>
        <p:xfrm>
          <a:off x="7185992" y="422108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992" y="422108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20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200"/>
            <a:ext cx="9144000" cy="5473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754">
            <a:off x="6402286" y="2834624"/>
            <a:ext cx="2198244" cy="734798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-243408"/>
            <a:ext cx="62950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bn-IN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২৬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bn-IN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মার্চ ১৯৭১</a:t>
            </a:r>
            <a:r>
              <a:rPr lang="bn-IN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3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53298 -0.1768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49" y="-88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692"/>
            <a:ext cx="9143999" cy="554461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918254" y="684867"/>
            <a:ext cx="2736304" cy="1188132"/>
          </a:xfrm>
          <a:prstGeom prst="wedgeRoundRectCallout">
            <a:avLst>
              <a:gd name="adj1" fmla="val 147332"/>
              <a:gd name="adj2" fmla="val 134496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90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7610257" cy="554461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749101" y="1412776"/>
            <a:ext cx="1259632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734353" y="1987963"/>
            <a:ext cx="1259632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ভারত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34353" y="2597430"/>
            <a:ext cx="1259632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পাকিস্তান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4-Point Star 5"/>
          <p:cNvSpPr/>
          <p:nvPr/>
        </p:nvSpPr>
        <p:spPr>
          <a:xfrm>
            <a:off x="1763688" y="1987963"/>
            <a:ext cx="432048" cy="432048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4-Point Star 6"/>
          <p:cNvSpPr/>
          <p:nvPr/>
        </p:nvSpPr>
        <p:spPr>
          <a:xfrm>
            <a:off x="2915816" y="3440251"/>
            <a:ext cx="432048" cy="432048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4-Point Star 7"/>
          <p:cNvSpPr/>
          <p:nvPr/>
        </p:nvSpPr>
        <p:spPr>
          <a:xfrm>
            <a:off x="4716016" y="3008203"/>
            <a:ext cx="432048" cy="432048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-459432"/>
            <a:ext cx="606608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err="1" smtClean="0">
                <a:solidFill>
                  <a:srgbClr val="FF0000"/>
                </a:solidFill>
              </a:rPr>
              <a:t>ভারত</a:t>
            </a:r>
            <a:r>
              <a:rPr lang="en-US" sz="13800" b="1" dirty="0" smtClean="0">
                <a:solidFill>
                  <a:srgbClr val="FF0000"/>
                </a:solidFill>
              </a:rPr>
              <a:t> </a:t>
            </a:r>
            <a:r>
              <a:rPr lang="en-US" sz="13800" b="1" dirty="0" err="1" smtClean="0">
                <a:solidFill>
                  <a:srgbClr val="FF0000"/>
                </a:solidFill>
              </a:rPr>
              <a:t>বর্ষ</a:t>
            </a:r>
            <a:r>
              <a:rPr lang="en-US" sz="13800" b="1" dirty="0" smtClean="0">
                <a:solidFill>
                  <a:srgbClr val="FF0000"/>
                </a:solidFill>
              </a:rPr>
              <a:t> </a:t>
            </a:r>
            <a:endParaRPr lang="en-US" sz="1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7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110" y="-489397"/>
            <a:ext cx="7416824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bn-IN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২৫</a:t>
            </a: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bn-IN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মার্চ ১৯৭১</a:t>
            </a:r>
            <a:r>
              <a:rPr lang="bn-IN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" y="1268760"/>
            <a:ext cx="9139364" cy="550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9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603</TotalTime>
  <Words>273</Words>
  <Application>Microsoft Office PowerPoint</Application>
  <PresentationFormat>On-screen Show (4:3)</PresentationFormat>
  <Paragraphs>129</Paragraphs>
  <Slides>21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Century Gothic</vt:lpstr>
      <vt:lpstr>NikoshBAN</vt:lpstr>
      <vt:lpstr>SolaimanLipi</vt:lpstr>
      <vt:lpstr>Times New Roman</vt:lpstr>
      <vt:lpstr>Vrinda</vt:lpstr>
      <vt:lpstr>Wingdings 3</vt:lpstr>
      <vt:lpstr>Ion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Shilpi Akter</dc:creator>
  <cp:lastModifiedBy>D H Liton</cp:lastModifiedBy>
  <cp:revision>112</cp:revision>
  <dcterms:created xsi:type="dcterms:W3CDTF">2014-04-29T16:21:43Z</dcterms:created>
  <dcterms:modified xsi:type="dcterms:W3CDTF">2020-03-28T06:11:51Z</dcterms:modified>
</cp:coreProperties>
</file>