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8" r:id="rId11"/>
    <p:sldId id="265" r:id="rId12"/>
    <p:sldId id="264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729" autoAdjust="0"/>
  </p:normalViewPr>
  <p:slideViewPr>
    <p:cSldViewPr>
      <p:cViewPr varScale="1">
        <p:scale>
          <a:sx n="81" d="100"/>
          <a:sy n="81" d="100"/>
        </p:scale>
        <p:origin x="1056" y="162"/>
      </p:cViewPr>
      <p:guideLst/>
    </p:cSldViewPr>
  </p:slideViewPr>
  <p:outlineViewPr>
    <p:cViewPr>
      <p:scale>
        <a:sx n="33" d="100"/>
        <a:sy n="33" d="100"/>
      </p:scale>
      <p:origin x="0" y="19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23-Mar-2020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23-Mar-2020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23-Mar-2020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23-Mar-2020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8800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800" i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600200"/>
            <a:ext cx="7848599" cy="5257800"/>
          </a:xfrm>
        </p:spPr>
      </p:pic>
      <p:sp>
        <p:nvSpPr>
          <p:cNvPr id="5" name="TextBox 4"/>
          <p:cNvSpPr txBox="1"/>
          <p:nvPr/>
        </p:nvSpPr>
        <p:spPr>
          <a:xfrm>
            <a:off x="8001000" y="228601"/>
            <a:ext cx="381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আসসালামু আলাইকুম ওয়ারাহমাতুল্লাহ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40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কাফেরদের শেষ ঠিকানা কোথায় এবং কেন?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6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6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n-BD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কাফেররা কি আল্লাহকে বিশ্বাস করে?</a:t>
            </a:r>
          </a:p>
          <a:p>
            <a:pPr marL="0" indent="0">
              <a:buNone/>
            </a:pPr>
            <a:r>
              <a:rPr lang="bn-BD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কাফেরদের শেষ আবাস স্থল কি?</a:t>
            </a:r>
          </a:p>
          <a:p>
            <a:pPr marL="0" indent="0">
              <a:buNone/>
            </a:pPr>
            <a:r>
              <a:rPr lang="bn-BD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আল্লাহ তায়ালা কাদের কাছ থেকে প্রতিশোধ গ্রহন করবেন?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51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>
            <a:normAutofit/>
          </a:bodyPr>
          <a:lstStyle/>
          <a:p>
            <a:r>
              <a:rPr lang="bn-BD" sz="7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72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1"/>
            <a:ext cx="8229600" cy="2697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44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প্রশ্নঃ কাফের ও মোমেনের মধ্যে প্রার্থক্য কি? আল্লাহ তাদের মধ্যে  কি ফায়সালা করবেন?</a:t>
            </a:r>
            <a:endParaRPr lang="en-US" sz="44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32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78" y="1500175"/>
            <a:ext cx="6785727" cy="42265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0" y="376535"/>
            <a:ext cx="48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i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 কে ধন্যবাদ</a:t>
            </a:r>
            <a:endParaRPr lang="en-US" sz="5400" i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26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r>
              <a:rPr lang="bn-BD" sz="96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96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96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9600" b="1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0" y="1340768"/>
            <a:ext cx="9144000" cy="5099538"/>
          </a:xfrm>
          <a:prstGeom prst="rect">
            <a:avLst/>
          </a:prstGeom>
          <a:solidFill>
            <a:schemeClr val="bg2">
              <a:lumMod val="90000"/>
            </a:schemeClr>
          </a:solidFill>
          <a:ln w="349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defRPr/>
            </a:pPr>
            <a:r>
              <a:rPr lang="en-US" sz="4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আ,ও,ম</a:t>
            </a: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ফারুক</a:t>
            </a: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হোসাইন</a:t>
            </a: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 smtClean="0">
                <a:solidFill>
                  <a:srgbClr val="070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BD" sz="4800" b="1" dirty="0" smtClean="0">
                <a:solidFill>
                  <a:srgbClr val="070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4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সুপার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 smtClean="0">
                <a:solidFill>
                  <a:srgbClr val="070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BD" sz="4800" b="1" dirty="0" smtClean="0">
                <a:solidFill>
                  <a:srgbClr val="070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48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4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দারোগা</a:t>
            </a:r>
            <a:r>
              <a:rPr lang="en-US" sz="4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হাট</a:t>
            </a:r>
            <a:r>
              <a:rPr lang="en-US" sz="4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স,উ,ই</a:t>
            </a:r>
            <a:r>
              <a:rPr lang="en-US" sz="4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4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মাদ্‌রাসা</a:t>
            </a:r>
            <a:r>
              <a:rPr lang="en-US" sz="4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 rtl="1">
              <a:defRPr/>
            </a:pPr>
            <a:r>
              <a:rPr lang="en-US" sz="48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সীতাকুন্ড,চট্টগ্রাম</a:t>
            </a:r>
            <a:r>
              <a:rPr lang="en-US" sz="4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bn-BD" sz="4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rtl="1">
              <a:defRPr/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aomfaruk1177@gmail.com</a:t>
            </a:r>
            <a:endParaRPr lang="en-US" sz="44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 rtl="1">
              <a:defRPr/>
            </a:pPr>
            <a:r>
              <a:rPr lang="bn-IN" sz="44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মোবাইল নং- ০১</a:t>
            </a:r>
            <a:r>
              <a:rPr lang="en-US" sz="44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৮১৮৪৩৩৪</a:t>
            </a:r>
            <a:r>
              <a:rPr lang="bn-IN" sz="44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৮৬ </a:t>
            </a:r>
            <a:r>
              <a:rPr lang="en-US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238" y="2036731"/>
            <a:ext cx="1219201" cy="127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46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5"/>
          <p:cNvSpPr>
            <a:spLocks noGrp="1"/>
          </p:cNvSpPr>
          <p:nvPr>
            <p:ph sz="quarter" idx="4"/>
          </p:nvPr>
        </p:nvSpPr>
        <p:spPr>
          <a:xfrm>
            <a:off x="1979712" y="1916832"/>
            <a:ext cx="5472608" cy="3951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শ্রেণি- নবম</a:t>
            </a:r>
          </a:p>
          <a:p>
            <a:pPr marL="0" indent="0">
              <a:buNone/>
            </a:pPr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বিষয়- কুর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 মাজিদ ও তাজভীদ</a:t>
            </a:r>
          </a:p>
          <a:p>
            <a:pPr marL="0" indent="0">
              <a:buNone/>
            </a:pPr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সূরা- আলে ইমরান</a:t>
            </a:r>
          </a:p>
          <a:p>
            <a:pPr marL="0" indent="0">
              <a:buNone/>
            </a:pPr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রুকু- ১ম</a:t>
            </a:r>
          </a:p>
          <a:p>
            <a:pPr marL="0" indent="0">
              <a:buNone/>
            </a:pPr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আয়াত নং-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0</a:t>
            </a:r>
            <a:r>
              <a:rPr lang="bn-BD" sz="360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19672" y="116632"/>
            <a:ext cx="5184576" cy="1575866"/>
          </a:xfrm>
        </p:spPr>
        <p:txBody>
          <a:bodyPr>
            <a:noAutofit/>
          </a:bodyPr>
          <a:lstStyle/>
          <a:p>
            <a:r>
              <a:rPr lang="bn-BD" sz="96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96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96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9600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837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" y="6928"/>
            <a:ext cx="4762500" cy="45650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69" y="6926"/>
            <a:ext cx="4304079" cy="4565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46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14688"/>
            <a:ext cx="9144000" cy="36433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337"/>
            <a:ext cx="9144000" cy="318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37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3" y="0"/>
            <a:ext cx="4220397" cy="324772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981" y="0"/>
            <a:ext cx="4766872" cy="3247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35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2"/>
            <a:ext cx="7772400" cy="2057399"/>
          </a:xfrm>
        </p:spPr>
        <p:txBody>
          <a:bodyPr>
            <a:noAutofit/>
          </a:bodyPr>
          <a:lstStyle/>
          <a:p>
            <a:r>
              <a:rPr lang="bn-BD" sz="9600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ঘোষনা</a:t>
            </a:r>
            <a:endParaRPr lang="en-US" sz="9600" i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895600"/>
            <a:ext cx="8610600" cy="2033598"/>
          </a:xfrm>
        </p:spPr>
        <p:txBody>
          <a:bodyPr>
            <a:noAutofit/>
          </a:bodyPr>
          <a:lstStyle/>
          <a:p>
            <a:r>
              <a:rPr lang="bn-BD" sz="8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“কাফেরদের পরিনাম”</a:t>
            </a:r>
            <a:endParaRPr lang="en-US" sz="8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77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66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600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শেষে শক্ষার্থীরা-</a:t>
            </a:r>
          </a:p>
          <a:p>
            <a:pPr marL="0" indent="0">
              <a:buNone/>
            </a:pPr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কাফেরদের সং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জ্ঞা</a:t>
            </a:r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দিতে পারবে।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কাফেরদের শেষ পরিনতি কি হবে তা বলতে পারবে।</a:t>
            </a:r>
          </a:p>
          <a:p>
            <a:pPr marL="0" indent="0">
              <a:buNone/>
            </a:pPr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জাহান্নামের শাস্তির বর্ণনা দিতে পারবে।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24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339" y="3505200"/>
            <a:ext cx="4605339" cy="3333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2" y="3505201"/>
            <a:ext cx="4267199" cy="3300413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357554" y="1428736"/>
            <a:ext cx="2414599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00B050"/>
                </a:solidFill>
              </a:rPr>
              <a:t>কাফের</a:t>
            </a:r>
            <a:r>
              <a:rPr lang="en-US" sz="2400" dirty="0" smtClean="0">
                <a:solidFill>
                  <a:srgbClr val="00B050"/>
                </a:solidFill>
              </a:rPr>
              <a:t> ও </a:t>
            </a:r>
            <a:r>
              <a:rPr lang="en-US" sz="2400" dirty="0" err="1" smtClean="0">
                <a:solidFill>
                  <a:srgbClr val="00B050"/>
                </a:solidFill>
              </a:rPr>
              <a:t>পাপিদের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শাস্তির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নমুনা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endParaRPr lang="en-GB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18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127</Words>
  <Application>Microsoft Office PowerPoint</Application>
  <PresentationFormat>On-screen Show (4:3)</PresentationFormat>
  <Paragraphs>30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NikoshBAN</vt:lpstr>
      <vt:lpstr>Times New Roman</vt:lpstr>
      <vt:lpstr>Vrinda</vt:lpstr>
      <vt:lpstr>Office Theme</vt:lpstr>
      <vt:lpstr>স্বাগতম</vt:lpstr>
      <vt:lpstr>শিক্ষক পরিচিতি</vt:lpstr>
      <vt:lpstr>PowerPoint Presentation</vt:lpstr>
      <vt:lpstr>PowerPoint Presentation</vt:lpstr>
      <vt:lpstr>PowerPoint Presentation</vt:lpstr>
      <vt:lpstr>PowerPoint Presentation</vt:lpstr>
      <vt:lpstr>পাঠ ঘোষনা</vt:lpstr>
      <vt:lpstr>শিখনফল</vt:lpstr>
      <vt:lpstr>PowerPoint Presentation</vt:lpstr>
      <vt:lpstr>PowerPoint Presentation</vt:lpstr>
      <vt:lpstr>দলীয় কাজ</vt:lpstr>
      <vt:lpstr>মূল্যায়ন</vt:lpstr>
      <vt:lpstr>বাড়ীর কাজ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TSS</dc:creator>
  <cp:lastModifiedBy>D H Liton</cp:lastModifiedBy>
  <cp:revision>22</cp:revision>
  <dcterms:created xsi:type="dcterms:W3CDTF">2006-08-16T00:00:00Z</dcterms:created>
  <dcterms:modified xsi:type="dcterms:W3CDTF">2020-03-23T15:17:35Z</dcterms:modified>
</cp:coreProperties>
</file>