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D29-DAB6-42BA-A5FE-7489A02CCB8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809-6AEF-456A-B76F-B5B665134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3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D29-DAB6-42BA-A5FE-7489A02CCB8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809-6AEF-456A-B76F-B5B665134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5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D29-DAB6-42BA-A5FE-7489A02CCB8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809-6AEF-456A-B76F-B5B665134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2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D29-DAB6-42BA-A5FE-7489A02CCB8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809-6AEF-456A-B76F-B5B665134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1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D29-DAB6-42BA-A5FE-7489A02CCB8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809-6AEF-456A-B76F-B5B665134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5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D29-DAB6-42BA-A5FE-7489A02CCB8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809-6AEF-456A-B76F-B5B665134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6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D29-DAB6-42BA-A5FE-7489A02CCB8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809-6AEF-456A-B76F-B5B665134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D29-DAB6-42BA-A5FE-7489A02CCB8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809-6AEF-456A-B76F-B5B665134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0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D29-DAB6-42BA-A5FE-7489A02CCB8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809-6AEF-456A-B76F-B5B665134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0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D29-DAB6-42BA-A5FE-7489A02CCB8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809-6AEF-456A-B76F-B5B665134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1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D29-DAB6-42BA-A5FE-7489A02CCB8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809-6AEF-456A-B76F-B5B665134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7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31D29-DAB6-42BA-A5FE-7489A02CCB8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6E809-6AEF-456A-B76F-B5B665134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9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252" y="340699"/>
            <a:ext cx="7993625" cy="1694579"/>
          </a:xfrm>
          <a:blipFill>
            <a:blip r:embed="rId2"/>
            <a:tile tx="0" ty="0" sx="100000" sy="100000" flip="none" algn="tl"/>
          </a:blipFill>
        </p:spPr>
        <p:txBody>
          <a:bodyPr numCol="1" anchor="t">
            <a:noAutofit/>
          </a:bodyPr>
          <a:lstStyle/>
          <a:p>
            <a:r>
              <a:rPr lang="ar-SA" sz="13800" dirty="0" smtClean="0">
                <a:solidFill>
                  <a:srgbClr val="00B0F0"/>
                </a:solidFill>
              </a:rPr>
              <a:t>اهلا سهلا</a:t>
            </a:r>
            <a:endParaRPr lang="en-US" sz="138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54709"/>
            <a:ext cx="9566787" cy="399681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297" y="2654709"/>
            <a:ext cx="9542206" cy="391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0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6013" y="532427"/>
            <a:ext cx="9144000" cy="3847844"/>
          </a:xfrm>
        </p:spPr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واجبت المنزلية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910" y="4616246"/>
            <a:ext cx="11135031" cy="1655762"/>
          </a:xfrm>
          <a:blipFill>
            <a:blip r:embed="rId2"/>
            <a:tile tx="0" ty="0" sx="100000" sy="100000" flip="none" algn="tl"/>
          </a:blipFill>
        </p:spPr>
        <p:txBody>
          <a:bodyPr anchor="ctr">
            <a:prstTxWarp prst="textCanDown">
              <a:avLst/>
            </a:prstTxWarp>
            <a:normAutofit/>
          </a:bodyPr>
          <a:lstStyle/>
          <a:p>
            <a:r>
              <a:rPr lang="ar-SA" sz="800" dirty="0" smtClean="0">
                <a:solidFill>
                  <a:srgbClr val="0070C0"/>
                </a:solidFill>
              </a:rPr>
              <a:t>تاخوج في دفترك ما يوجد في داكا</a:t>
            </a:r>
            <a:endParaRPr lang="en-US" sz="8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304" y="296452"/>
            <a:ext cx="5637418" cy="293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32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3642852" y="206477"/>
            <a:ext cx="4203290" cy="1460090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>
                <a:solidFill>
                  <a:srgbClr val="00B050"/>
                </a:solidFill>
              </a:rPr>
              <a:t>شكر كثير</a:t>
            </a:r>
            <a:endParaRPr lang="en-US" sz="54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503" y="1961535"/>
            <a:ext cx="6785365" cy="454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94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8800" dirty="0" smtClean="0">
                <a:solidFill>
                  <a:srgbClr val="FF00FF"/>
                </a:solidFill>
              </a:rPr>
              <a:t>تعريف المعلم</a:t>
            </a:r>
            <a:r>
              <a:rPr lang="ar-SA" dirty="0" smtClean="0">
                <a:solidFill>
                  <a:srgbClr val="FF00FF"/>
                </a:solidFill>
              </a:rPr>
              <a:t>                              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5175" y="1785869"/>
            <a:ext cx="5181600" cy="4351338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تعرف المعلم </a:t>
            </a:r>
          </a:p>
          <a:p>
            <a:pPr marL="0" indent="0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ا</a:t>
            </a:r>
            <a:endParaRPr lang="en-US" sz="4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ه</a:t>
            </a:r>
            <a:endParaRPr lang="ar-SA" sz="4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سم :- </a:t>
            </a:r>
            <a:r>
              <a:rPr lang="ar-SA" sz="4000" dirty="0" smtClean="0">
                <a:solidFill>
                  <a:srgbClr val="002060"/>
                </a:solidFill>
              </a:rPr>
              <a:t>اسا</a:t>
            </a:r>
            <a:r>
              <a:rPr lang="ar-SA" sz="4000" dirty="0" smtClean="0">
                <a:solidFill>
                  <a:srgbClr val="002060"/>
                </a:solidFill>
              </a:rPr>
              <a:t>د استاز </a:t>
            </a:r>
            <a:r>
              <a:rPr lang="ar-SA" sz="4000" dirty="0" smtClean="0">
                <a:solidFill>
                  <a:srgbClr val="002060"/>
                </a:solidFill>
              </a:rPr>
              <a:t>العربي</a:t>
            </a:r>
          </a:p>
          <a:p>
            <a:pPr marL="0" indent="0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شرمشي عالم مدرسه</a:t>
            </a:r>
          </a:p>
          <a:p>
            <a:pPr marL="0" indent="0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اتفر- نتركونا</a:t>
            </a:r>
          </a:p>
          <a:p>
            <a:pPr marL="0" indent="0">
              <a:buNone/>
            </a:pPr>
            <a:r>
              <a:rPr lang="ar-SA" sz="4000" dirty="0" smtClean="0">
                <a:solidFill>
                  <a:srgbClr val="7030A0"/>
                </a:solidFill>
              </a:rPr>
              <a:t>       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0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76673"/>
            <a:ext cx="9144000" cy="1871560"/>
          </a:xfrm>
          <a:blipFill>
            <a:blip r:embed="rId2"/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/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تعريف الدرس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516" y="3321819"/>
            <a:ext cx="9144000" cy="2297317"/>
          </a:xfrm>
          <a:blipFill>
            <a:blip r:embed="rId3"/>
            <a:tile tx="0" ty="0" sx="100000" sy="100000" flip="none" algn="tl"/>
          </a:blip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r>
              <a:rPr lang="ar-SA" sz="4000" dirty="0" smtClean="0"/>
              <a:t>السف:-  السامن</a:t>
            </a:r>
          </a:p>
          <a:p>
            <a:r>
              <a:rPr lang="ar-SA" sz="4000" dirty="0" smtClean="0"/>
              <a:t>الموضزع:- اللعة العربية الاتصالية</a:t>
            </a:r>
          </a:p>
          <a:p>
            <a:r>
              <a:rPr lang="ar-SA" sz="4000" dirty="0" smtClean="0"/>
              <a:t>الدرس:-  الساني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042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715" y="1489587"/>
            <a:ext cx="3325375" cy="43194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74" y="1489587"/>
            <a:ext cx="3863837" cy="43194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329" y="1489587"/>
            <a:ext cx="3303639" cy="43194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1910" y="339213"/>
            <a:ext cx="5766619" cy="1015663"/>
          </a:xfrm>
          <a:prstGeom prst="rect">
            <a:avLst/>
          </a:prstGeom>
          <a:solidFill>
            <a:srgbClr val="7030A0"/>
          </a:solidFill>
          <a:effectLst>
            <a:glow rad="1397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ar-SA" sz="6000" dirty="0" smtClean="0"/>
              <a:t>اعلان الدرس    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3967316" y="2802194"/>
            <a:ext cx="55158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1500" dirty="0" smtClean="0">
                <a:solidFill>
                  <a:srgbClr val="C00000"/>
                </a:solidFill>
              </a:rPr>
              <a:t>عاسمتنا دكا</a:t>
            </a:r>
            <a:endParaRPr lang="en-US" sz="115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99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6838" y="399692"/>
            <a:ext cx="7718323" cy="1163637"/>
          </a:xfrm>
          <a:blipFill>
            <a:blip r:embed="rId2"/>
            <a:tile tx="0" ty="0" sx="100000" sy="100000" flip="none" algn="tl"/>
          </a:blipFill>
        </p:spPr>
        <p:txBody>
          <a:bodyPr anchor="t">
            <a:noAutofit/>
          </a:bodyPr>
          <a:lstStyle/>
          <a:p>
            <a:r>
              <a:rPr lang="ar-SA" sz="8000" dirty="0" smtClean="0">
                <a:solidFill>
                  <a:srgbClr val="0070C0"/>
                </a:solidFill>
              </a:rPr>
              <a:t>تانفع العلم</a:t>
            </a:r>
            <a:endParaRPr lang="en-US" sz="8000" dirty="0">
              <a:solidFill>
                <a:srgbClr val="0070C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41988" y="2377921"/>
            <a:ext cx="9144000" cy="299049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ar-SA" sz="6000" dirty="0" smtClean="0">
                <a:solidFill>
                  <a:srgbClr val="002060"/>
                </a:solidFill>
              </a:rPr>
              <a:t>يعريف الطلب اين عصمتنا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ar-SA" sz="6000" dirty="0" smtClean="0">
                <a:solidFill>
                  <a:srgbClr val="002060"/>
                </a:solidFill>
              </a:rPr>
              <a:t>اين تقع عصمتنا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ar-SA" sz="6000" dirty="0" smtClean="0">
                <a:solidFill>
                  <a:srgbClr val="002060"/>
                </a:solidFill>
              </a:rPr>
              <a:t>مازا فيها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9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852" y="361986"/>
            <a:ext cx="9144000" cy="933080"/>
          </a:xfrm>
        </p:spPr>
        <p:txBody>
          <a:bodyPr anchor="t">
            <a:noAutofit/>
          </a:bodyPr>
          <a:lstStyle/>
          <a:p>
            <a:pPr algn="r"/>
            <a:r>
              <a:rPr lang="ar-SA" sz="3200" dirty="0" smtClean="0"/>
              <a:t>عصمتنا داكا-اسمها القديم خهانغير نغر-وهي في وسط البلاد-وهي تقع علي شاطي نهر بوري غنغا-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19" y="57323"/>
            <a:ext cx="2912002" cy="15207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62632" y="1799303"/>
            <a:ext cx="8662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هي مدينة كبيرة- مساحتها واسعة- يحتاخ الانتقال من اقصاها الي اقصاها وقتا طويلا- احياؤها متعددة  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19" y="1688690"/>
            <a:ext cx="2912002" cy="12683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49" y="3067665"/>
            <a:ext cx="4167343" cy="30914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470" y="2873019"/>
            <a:ext cx="5235500" cy="34807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45742" y="6273225"/>
            <a:ext cx="679900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ar-SA" sz="3200" dirty="0" smtClean="0">
                <a:solidFill>
                  <a:srgbClr val="002060"/>
                </a:solidFill>
              </a:rPr>
              <a:t>مبانيها مرتفعة وجميلة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76735" y="3215148"/>
            <a:ext cx="1637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solidFill>
                  <a:srgbClr val="FFFF00"/>
                </a:solidFill>
              </a:rPr>
              <a:t>مرتفعة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807971" y="4031143"/>
            <a:ext cx="1487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 smtClean="0">
                <a:solidFill>
                  <a:srgbClr val="FFFF00"/>
                </a:solidFill>
              </a:rPr>
              <a:t>جميلة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43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1" grpId="0"/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528" y="227525"/>
            <a:ext cx="3898281" cy="25917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02" y="227525"/>
            <a:ext cx="3255707" cy="25917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8186732">
            <a:off x="1194619" y="1495397"/>
            <a:ext cx="1799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rgbClr val="FFFF00"/>
                </a:solidFill>
              </a:rPr>
              <a:t>طويلة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9136" y="2068694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solidFill>
                  <a:srgbClr val="00B0F0"/>
                </a:solidFill>
              </a:rPr>
              <a:t>واسعة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70258" y="471948"/>
            <a:ext cx="28906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400" dirty="0" smtClean="0">
                <a:solidFill>
                  <a:srgbClr val="7030A0"/>
                </a:solidFill>
              </a:rPr>
              <a:t>والشوارع طويلة واسعة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1781" y="3067665"/>
            <a:ext cx="47784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600" dirty="0" smtClean="0">
                <a:solidFill>
                  <a:srgbClr val="002060"/>
                </a:solidFill>
              </a:rPr>
              <a:t>وفيها</a:t>
            </a:r>
            <a:endParaRPr lang="en-US" sz="6600" dirty="0">
              <a:solidFill>
                <a:srgbClr val="00206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546" y="4424087"/>
            <a:ext cx="2394685" cy="17997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396" y="4441679"/>
            <a:ext cx="2662413" cy="17997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49" y="4424087"/>
            <a:ext cx="2707035" cy="179973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82838" y="6241412"/>
            <a:ext cx="231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rgbClr val="00B0F0"/>
                </a:solidFill>
              </a:rPr>
              <a:t>الوزارات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8862" y="6223819"/>
            <a:ext cx="1945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rgbClr val="002060"/>
                </a:solidFill>
              </a:rPr>
              <a:t>السفارات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3624" y="6254596"/>
            <a:ext cx="2109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rgbClr val="0070C0"/>
                </a:solidFill>
              </a:rPr>
              <a:t>المؤسساتالكبيرة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32258" y="6223819"/>
            <a:ext cx="2359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rgbClr val="002060"/>
                </a:solidFill>
              </a:rPr>
              <a:t>الفنادق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7" y="4424086"/>
            <a:ext cx="2937604" cy="181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3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909"/>
            <a:ext cx="3907180" cy="23139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366" y="171909"/>
            <a:ext cx="3100986" cy="23305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021" y="155316"/>
            <a:ext cx="4060960" cy="23305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21809" y="4558880"/>
            <a:ext cx="3343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400" dirty="0" smtClean="0">
                <a:solidFill>
                  <a:srgbClr val="7030A0"/>
                </a:solidFill>
              </a:rPr>
              <a:t>وفيها الاماكن التاريخية -  ك  </a:t>
            </a:r>
            <a:endParaRPr lang="en-US" sz="4400" dirty="0">
              <a:solidFill>
                <a:srgbClr val="7030A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49" y="3321972"/>
            <a:ext cx="3894912" cy="29903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078" y="3321972"/>
            <a:ext cx="4145338" cy="29903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79871" y="2508623"/>
            <a:ext cx="2197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rgbClr val="00B050"/>
                </a:solidFill>
              </a:rPr>
              <a:t>المصارف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77094" y="2508623"/>
            <a:ext cx="2873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rgbClr val="002060"/>
                </a:solidFill>
              </a:rPr>
              <a:t>الحركة التجارة الكثيرة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28155" y="2625213"/>
            <a:ext cx="3819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rgbClr val="0070C0"/>
                </a:solidFill>
              </a:rPr>
              <a:t>الحداءق والبساتين الجميلة زات اشجار كثيفة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1666" y="6312310"/>
            <a:ext cx="3082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solidFill>
                  <a:srgbClr val="002060"/>
                </a:solidFill>
              </a:rPr>
              <a:t>حصن لالباغ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6578" y="6273225"/>
            <a:ext cx="3091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solidFill>
                  <a:srgbClr val="7030A0"/>
                </a:solidFill>
              </a:rPr>
              <a:t>احسن منزل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5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9768" y="99553"/>
            <a:ext cx="4704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 smtClean="0">
                <a:solidFill>
                  <a:srgbClr val="002060"/>
                </a:solidFill>
              </a:rPr>
              <a:t>ويوجد فيها </a:t>
            </a:r>
            <a:endParaRPr lang="en-US" sz="44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26" y="784188"/>
            <a:ext cx="4214235" cy="26226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428" y="784189"/>
            <a:ext cx="3272943" cy="26226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69" y="3973527"/>
            <a:ext cx="3286949" cy="21912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278" y="781740"/>
            <a:ext cx="3275686" cy="26226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58620" y="3354034"/>
            <a:ext cx="187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rgbClr val="FF0000"/>
                </a:solidFill>
              </a:rPr>
              <a:t>شهيد منار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0415" y="3354034"/>
            <a:ext cx="2580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rgbClr val="002060"/>
                </a:solidFill>
              </a:rPr>
              <a:t>المتحف الوطني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1713" y="6164826"/>
            <a:ext cx="1784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rgbClr val="0070C0"/>
                </a:solidFill>
              </a:rPr>
              <a:t>منتزه الاطفال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80125" y="3404429"/>
            <a:ext cx="2433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rgbClr val="0070C0"/>
                </a:solidFill>
              </a:rPr>
              <a:t>حديقة الحيوانات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618" y="4223415"/>
            <a:ext cx="3505047" cy="194141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79766" y="6228961"/>
            <a:ext cx="2718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rgbClr val="00B0F0"/>
                </a:solidFill>
              </a:rPr>
              <a:t>متحف حرب الاستقلال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31383" y="4114800"/>
            <a:ext cx="44180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>
                <a:solidFill>
                  <a:srgbClr val="002060"/>
                </a:solidFill>
              </a:rPr>
              <a:t>و في مدينة داكا يسكن حوالي اثنا عشر مليونا نسمة وفيها المدارس والكليات والجامعات المختلفة وهي تتطور تدريجا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0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152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اهلا سهلا</vt:lpstr>
      <vt:lpstr>تعريف المعلم                              </vt:lpstr>
      <vt:lpstr>تعريف الدرس</vt:lpstr>
      <vt:lpstr>PowerPoint Presentation</vt:lpstr>
      <vt:lpstr>تانفع العلم</vt:lpstr>
      <vt:lpstr>عصمتنا داكا-اسمها القديم خهانغير نغر-وهي في وسط البلاد-وهي تقع علي شاطي نهر بوري غنغا-</vt:lpstr>
      <vt:lpstr>PowerPoint Presentation</vt:lpstr>
      <vt:lpstr>PowerPoint Presentation</vt:lpstr>
      <vt:lpstr>PowerPoint Presentation</vt:lpstr>
      <vt:lpstr>واجبت المنزلية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اهلا سهلا</dc:title>
  <dc:creator>GL35N72</dc:creator>
  <cp:lastModifiedBy>Heart</cp:lastModifiedBy>
  <cp:revision>33</cp:revision>
  <dcterms:created xsi:type="dcterms:W3CDTF">2016-07-30T06:01:22Z</dcterms:created>
  <dcterms:modified xsi:type="dcterms:W3CDTF">2018-04-04T04:52:40Z</dcterms:modified>
</cp:coreProperties>
</file>