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1" r:id="rId5"/>
    <p:sldId id="262" r:id="rId6"/>
    <p:sldId id="263" r:id="rId7"/>
    <p:sldId id="286" r:id="rId8"/>
    <p:sldId id="287" r:id="rId9"/>
    <p:sldId id="290" r:id="rId10"/>
    <p:sldId id="289" r:id="rId11"/>
    <p:sldId id="288" r:id="rId12"/>
    <p:sldId id="266" r:id="rId13"/>
    <p:sldId id="300" r:id="rId14"/>
    <p:sldId id="301" r:id="rId15"/>
    <p:sldId id="302" r:id="rId16"/>
    <p:sldId id="292" r:id="rId17"/>
    <p:sldId id="295" r:id="rId18"/>
    <p:sldId id="294" r:id="rId19"/>
    <p:sldId id="268" r:id="rId20"/>
    <p:sldId id="267" r:id="rId21"/>
    <p:sldId id="269" r:id="rId22"/>
    <p:sldId id="303" r:id="rId23"/>
    <p:sldId id="270" r:id="rId24"/>
    <p:sldId id="271" r:id="rId25"/>
    <p:sldId id="272" r:id="rId26"/>
    <p:sldId id="273" r:id="rId27"/>
    <p:sldId id="297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5C28B-0EC4-4252-82AA-EC7474EE3AE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4D036-B766-475D-A536-217B288C5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7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8DF87-1E25-4B4B-AEF0-12D1886E28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6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E20E-1850-457C-8136-DAAFED0E654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DB62-DF36-4B55-8D4E-9CC6DE93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8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E20E-1850-457C-8136-DAAFED0E654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DB62-DF36-4B55-8D4E-9CC6DE93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0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E20E-1850-457C-8136-DAAFED0E654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DB62-DF36-4B55-8D4E-9CC6DE93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2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E20E-1850-457C-8136-DAAFED0E654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DB62-DF36-4B55-8D4E-9CC6DE93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8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E20E-1850-457C-8136-DAAFED0E654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DB62-DF36-4B55-8D4E-9CC6DE93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8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E20E-1850-457C-8136-DAAFED0E654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DB62-DF36-4B55-8D4E-9CC6DE93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4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E20E-1850-457C-8136-DAAFED0E654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DB62-DF36-4B55-8D4E-9CC6DE93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4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E20E-1850-457C-8136-DAAFED0E654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DB62-DF36-4B55-8D4E-9CC6DE93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1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E20E-1850-457C-8136-DAAFED0E654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DB62-DF36-4B55-8D4E-9CC6DE93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9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E20E-1850-457C-8136-DAAFED0E654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DB62-DF36-4B55-8D4E-9CC6DE93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5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E20E-1850-457C-8136-DAAFED0E654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DB62-DF36-4B55-8D4E-9CC6DE93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1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AE20E-1850-457C-8136-DAAFED0E654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DB62-DF36-4B55-8D4E-9CC6DE93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1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habibakhandat1981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82084_319070234832674_295577563848608_797188_179259533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" y="56268"/>
            <a:ext cx="12090009" cy="677359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251285" y="884411"/>
            <a:ext cx="901754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823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225" y="5604804"/>
            <a:ext cx="4800600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প্রতিষেধক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টিকা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tramuscular-injection-1361703977_32.jpg"/>
          <p:cNvPicPr>
            <a:picLocks noChangeAspect="1"/>
          </p:cNvPicPr>
          <p:nvPr/>
        </p:nvPicPr>
        <p:blipFill rotWithShape="1">
          <a:blip r:embed="rId2" cstate="print"/>
          <a:srcRect l="18519" r="5104"/>
          <a:stretch/>
        </p:blipFill>
        <p:spPr>
          <a:xfrm>
            <a:off x="97302" y="98478"/>
            <a:ext cx="6227298" cy="525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46144" y="4015154"/>
            <a:ext cx="4191000" cy="2362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চিকিৎসা ক্ষেত্রে ব্যবহৃত একটি প্রযুক্তি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6144" y="259080"/>
            <a:ext cx="4191000" cy="2362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রোগ প্রতিরোধে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ব্যবহৃত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হয়।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49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013" y="166467"/>
            <a:ext cx="6934200" cy="4648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5410201"/>
            <a:ext cx="3657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থার্মোমিটার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99938" y="3868502"/>
            <a:ext cx="3437206" cy="2362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চিকিৎসা ক্ষেত্রে ব্যবহৃত একটি প্রযুক্তি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99938" y="638908"/>
            <a:ext cx="3437206" cy="2362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জ্বর পরিমাপ করতে ব্যবহার করা হয়।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1892" y="112542"/>
            <a:ext cx="8120576" cy="526131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4" name="Rectangle 3"/>
          <p:cNvSpPr/>
          <p:nvPr/>
        </p:nvSpPr>
        <p:spPr>
          <a:xfrm>
            <a:off x="1951892" y="5620042"/>
            <a:ext cx="8403101" cy="10070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 চিকিৎসা ও প্রতিরোধমূলক ব্যবস্থা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4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3440" y="144194"/>
            <a:ext cx="6053797" cy="53703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42917" y="5767754"/>
            <a:ext cx="3538904" cy="9566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স্টেথোস্কোপ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41040" y="1587304"/>
            <a:ext cx="3538904" cy="16904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সাধারণ চিকিৎসা যন্ত্র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5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131" y="216876"/>
            <a:ext cx="6658709" cy="523318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38984" y="5746651"/>
            <a:ext cx="3241379" cy="7788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প্রেসার মাপার যন্ত্র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99938" y="851094"/>
            <a:ext cx="3378591" cy="214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শরীরের প্রেসার মাপতে ব্যবহার করা হয়।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99938" y="3651152"/>
            <a:ext cx="3437206" cy="2362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চিকিৎসা ক্ষেত্রে ব্যবহৃত একটি প্রযুক্তি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4066" y="2632270"/>
            <a:ext cx="9623685" cy="254496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চিকিৎসা ক্ষেত্রে ব্যবহৃত দুইটি প্রযুক্তির নাম বল।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allout: Down Arrow 3"/>
          <p:cNvSpPr/>
          <p:nvPr/>
        </p:nvSpPr>
        <p:spPr>
          <a:xfrm>
            <a:off x="4895557" y="928468"/>
            <a:ext cx="2926079" cy="86164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/>
              <a:t>একক কাজ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35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527" y="192258"/>
            <a:ext cx="6709116" cy="492838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28800" y="5611840"/>
            <a:ext cx="3657600" cy="1143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ক্রিকেট বল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82839" y="4106595"/>
            <a:ext cx="4419600" cy="22543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খেলাধুলায় ওবিনোদন ক্ষেত্রে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ব্যবহৃত একটি প্রযুক্তি।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71471" y="192259"/>
            <a:ext cx="4559104" cy="360601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বর্তমান বিশ্বের সবচেয়ে জনপ্রিয় খেলা ক্রিকেট খেলতে ব্যবহার করা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4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283" y="304799"/>
            <a:ext cx="6324600" cy="513939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63040" y="5638800"/>
            <a:ext cx="3429000" cy="1066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ব্যাট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0109" y="858129"/>
            <a:ext cx="3924887" cy="39389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খেলাধুলা ও বিনোদন ক্ষেত্রে ব্যবহৃত একটি প্রযুক্তি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3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59" y="395068"/>
            <a:ext cx="6274191" cy="49787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493520" y="5772443"/>
            <a:ext cx="4038600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ফুটবল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21637" y="858129"/>
            <a:ext cx="3815862" cy="384751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খেলাধুলা ও বিনোদন ক্ষেত্রে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ব্যবহৃত একটি প্রযুক্তি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8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59476" y="810398"/>
            <a:ext cx="5366074" cy="2840080"/>
            <a:chOff x="494607" y="654050"/>
            <a:chExt cx="3276600" cy="2362200"/>
          </a:xfrm>
        </p:grpSpPr>
        <p:sp>
          <p:nvSpPr>
            <p:cNvPr id="2" name="Rectangle 1"/>
            <p:cNvSpPr/>
            <p:nvPr/>
          </p:nvSpPr>
          <p:spPr>
            <a:xfrm>
              <a:off x="494607" y="654050"/>
              <a:ext cx="3276600" cy="23622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20558" y="701999"/>
              <a:ext cx="1702137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ফুটবল খেলা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3271" y="3939677"/>
            <a:ext cx="5472279" cy="2752717"/>
            <a:chOff x="520558" y="4284474"/>
            <a:chExt cx="3341450" cy="2407920"/>
          </a:xfrm>
        </p:grpSpPr>
        <p:sp>
          <p:nvSpPr>
            <p:cNvPr id="3" name="Rectangle 2"/>
            <p:cNvSpPr/>
            <p:nvPr/>
          </p:nvSpPr>
          <p:spPr>
            <a:xfrm>
              <a:off x="585408" y="4284474"/>
              <a:ext cx="3276600" cy="240792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20558" y="4284474"/>
              <a:ext cx="1613362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হকি খেলা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55791" y="3939677"/>
            <a:ext cx="5366074" cy="2721374"/>
            <a:chOff x="6784571" y="3729759"/>
            <a:chExt cx="3276600" cy="2438400"/>
          </a:xfrm>
        </p:grpSpPr>
        <p:sp>
          <p:nvSpPr>
            <p:cNvPr id="5" name="Rectangle 4"/>
            <p:cNvSpPr/>
            <p:nvPr/>
          </p:nvSpPr>
          <p:spPr>
            <a:xfrm>
              <a:off x="6784571" y="3729759"/>
              <a:ext cx="3276600" cy="24384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79095" y="5710959"/>
              <a:ext cx="2382076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টেবিল  টেনিস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55791" y="844060"/>
            <a:ext cx="5366074" cy="2806418"/>
            <a:chOff x="5203767" y="633268"/>
            <a:chExt cx="3276600" cy="2514600"/>
          </a:xfrm>
        </p:grpSpPr>
        <p:sp>
          <p:nvSpPr>
            <p:cNvPr id="4" name="Rectangle 3"/>
            <p:cNvSpPr/>
            <p:nvPr/>
          </p:nvSpPr>
          <p:spPr>
            <a:xfrm>
              <a:off x="5203767" y="633268"/>
              <a:ext cx="3276600" cy="25146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03767" y="633268"/>
              <a:ext cx="2064274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ক্রিকেট খেলা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953225" y="70554"/>
            <a:ext cx="7946275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 ব্যবহারের মাধ্যমে খেলাধুলা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1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72" y="1412919"/>
            <a:ext cx="12084148" cy="41857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হাবিবুর রহমান আখন্দ</a:t>
            </a:r>
            <a:endParaRPr lang="bn-IN" sz="32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 সরকারি প্রাথমিক বিদ্যালয়</a:t>
            </a:r>
          </a:p>
          <a:p>
            <a:pPr algn="ctr"/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দেবিদ্বার, কুমিল্লা।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2"/>
              </a:rPr>
              <a:t>habibakhandat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1981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2"/>
              </a:rPr>
              <a:t>@gmail.com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০১৮২২২৪৫৪৩৩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73" y="1440627"/>
            <a:ext cx="1555547" cy="191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0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981200" y="198120"/>
            <a:ext cx="1295400" cy="1600200"/>
          </a:xfrm>
          <a:prstGeom prst="wedgeRoundRect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5379720" y="2804160"/>
            <a:ext cx="1295400" cy="1600200"/>
          </a:xfrm>
          <a:prstGeom prst="wedgeRoundRect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8923020" y="2903220"/>
            <a:ext cx="1295400" cy="1600200"/>
          </a:xfrm>
          <a:prstGeom prst="wedgeRoundRectCallou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9044940" y="182880"/>
            <a:ext cx="1295400" cy="1600200"/>
          </a:xfrm>
          <a:prstGeom prst="wedgeRoundRectCallou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5379720" y="213360"/>
            <a:ext cx="1295400" cy="1600200"/>
          </a:xfrm>
          <a:prstGeom prst="wedgeRoundRectCallou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1851660" y="2910840"/>
            <a:ext cx="1295400" cy="1600200"/>
          </a:xfrm>
          <a:prstGeom prst="wedgeRoundRectCallou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75460" y="1981200"/>
            <a:ext cx="1600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ফুটবল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02040" y="2042160"/>
            <a:ext cx="1600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8300" y="4800600"/>
            <a:ext cx="1600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প্যাড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4920" y="4724400"/>
            <a:ext cx="1600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স্টাম্প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18220" y="4800600"/>
            <a:ext cx="1600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কার্পেট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74919" y="2057400"/>
            <a:ext cx="1755371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ক্রিকেট বল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5943600"/>
            <a:ext cx="823722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খেলাধুলায় ব্যবহৃত সরঞ্জাম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7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56" y="34049"/>
            <a:ext cx="4543282" cy="432693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21305" y="34636"/>
            <a:ext cx="5034475" cy="432634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7635" y="5553118"/>
            <a:ext cx="8189530" cy="11594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বিনোদনে ব্যবহৃত যন্ত্র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5345" y="4644046"/>
            <a:ext cx="1801621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তবলা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02272" y="4614151"/>
            <a:ext cx="1671764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গিটার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99DE5F-1D94-45D9-84F8-84ED40486289}"/>
              </a:ext>
            </a:extLst>
          </p:cNvPr>
          <p:cNvSpPr/>
          <p:nvPr/>
        </p:nvSpPr>
        <p:spPr>
          <a:xfrm>
            <a:off x="318282" y="208723"/>
            <a:ext cx="5182186" cy="458835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88ACD0-C6B0-4AC7-9352-5B1EFE279088}"/>
              </a:ext>
            </a:extLst>
          </p:cNvPr>
          <p:cNvSpPr/>
          <p:nvPr/>
        </p:nvSpPr>
        <p:spPr>
          <a:xfrm>
            <a:off x="2615048" y="5866228"/>
            <a:ext cx="6958445" cy="783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বিনোদনে ব্যবহৃত যন্ত্র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D30DAC-5DF4-451D-BA5E-C383C0E8DEBC}"/>
              </a:ext>
            </a:extLst>
          </p:cNvPr>
          <p:cNvSpPr/>
          <p:nvPr/>
        </p:nvSpPr>
        <p:spPr>
          <a:xfrm>
            <a:off x="928255" y="4941197"/>
            <a:ext cx="2615045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সিডি প্লেয়ার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248E4-A61A-4DB7-A57B-A712C41F077A}"/>
              </a:ext>
            </a:extLst>
          </p:cNvPr>
          <p:cNvSpPr/>
          <p:nvPr/>
        </p:nvSpPr>
        <p:spPr>
          <a:xfrm>
            <a:off x="7215555" y="208724"/>
            <a:ext cx="4451252" cy="458835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F0294EF5-43B5-4AB4-9EDB-A81BADDB5DB7}"/>
              </a:ext>
            </a:extLst>
          </p:cNvPr>
          <p:cNvSpPr/>
          <p:nvPr/>
        </p:nvSpPr>
        <p:spPr>
          <a:xfrm>
            <a:off x="8648700" y="5006314"/>
            <a:ext cx="3141518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 গেমস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7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939" y="189860"/>
            <a:ext cx="8153406" cy="52099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0939" y="5837080"/>
            <a:ext cx="800100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 ব্যবহারের মাধ্যমে বিনোদন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12590" y="1045755"/>
            <a:ext cx="3437206" cy="331869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ব্যবহার করে সংগীত পরিবেশন করা হচ্ছে।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67200" y="652975"/>
            <a:ext cx="5237018" cy="1905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 পাঠ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5" y="3602182"/>
            <a:ext cx="11776363" cy="213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 পাঠ্যাংশটুকু নিরবে পড়বে</a:t>
            </a:r>
            <a:endParaRPr lang="bn-IN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65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801860" y="1492827"/>
            <a:ext cx="3653230" cy="1547446"/>
          </a:xfrm>
          <a:prstGeom prst="wedgeRoundRectCallout">
            <a:avLst>
              <a:gd name="adj1" fmla="val 18193"/>
              <a:gd name="adj2" fmla="val 86371"/>
              <a:gd name="adj3" fmla="val 16667"/>
            </a:avLst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থার্মোমিটার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326" y="3949348"/>
            <a:ext cx="5392616" cy="28401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 চিকিৎসা প্রযুক্তির নাম লেখ।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099474" y="1492827"/>
            <a:ext cx="2667000" cy="1547446"/>
          </a:xfrm>
          <a:prstGeom prst="wedgeRoundRectCallout">
            <a:avLst>
              <a:gd name="adj1" fmla="val 18975"/>
              <a:gd name="adj2" fmla="val 83657"/>
              <a:gd name="adj3" fmla="val 16667"/>
            </a:avLst>
          </a:prstGeom>
          <a:solidFill>
            <a:schemeClr val="bg2">
              <a:lumMod val="90000"/>
            </a:schemeClr>
          </a:solidFill>
          <a:ln w="381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তবলা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80274" y="3957205"/>
            <a:ext cx="5105400" cy="281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 বিনোদন প্রযুক্তির নাম লেখ।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9000" y="76200"/>
            <a:ext cx="5105400" cy="121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9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280160" y="3076185"/>
            <a:ext cx="9580098" cy="3276600"/>
          </a:xfrm>
          <a:prstGeom prst="homePlat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রোগি দেখার সময় ডাক্তার কী প্রযুক্তি ব্যবহার করেন?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09E55B-CFC2-4275-B097-E0C88D7621D7}"/>
              </a:ext>
            </a:extLst>
          </p:cNvPr>
          <p:cNvSpPr/>
          <p:nvPr/>
        </p:nvSpPr>
        <p:spPr>
          <a:xfrm>
            <a:off x="4212979" y="803565"/>
            <a:ext cx="3766041" cy="126438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</a:t>
            </a:r>
            <a:r>
              <a:rPr lang="bn-BD" sz="6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য়ন</a:t>
            </a:r>
            <a:endParaRPr lang="en-US" sz="6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4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399"/>
            <a:ext cx="4953000" cy="1352843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098" y="2895600"/>
            <a:ext cx="11338559" cy="2521527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তুমি খেলাধুলায় ব্যবহার কর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এমন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টি প্রযুক্তির নাম লি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খে আনবে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4893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7988A5-6DB3-4D05-AE45-B8038E01E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1219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982" y="108005"/>
            <a:ext cx="120950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8000" b="1" dirty="0" smtClean="0">
                <a:ln/>
                <a:solidFill>
                  <a:schemeClr val="accent4"/>
                </a:solidFill>
              </a:rPr>
              <a:t>ধন্যবাদ </a:t>
            </a:r>
            <a:r>
              <a:rPr lang="en-US" sz="8000" b="1" dirty="0" err="1" smtClean="0">
                <a:ln/>
                <a:solidFill>
                  <a:schemeClr val="accent4"/>
                </a:solidFill>
              </a:rPr>
              <a:t>আবার</a:t>
            </a:r>
            <a:r>
              <a:rPr lang="en-US" sz="8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8000" b="1" dirty="0" err="1" smtClean="0">
                <a:ln/>
                <a:solidFill>
                  <a:schemeClr val="accent4"/>
                </a:solidFill>
              </a:rPr>
              <a:t>দেখা</a:t>
            </a:r>
            <a:r>
              <a:rPr lang="en-US" sz="8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8000" b="1" dirty="0" err="1" smtClean="0">
                <a:ln/>
                <a:solidFill>
                  <a:schemeClr val="accent4"/>
                </a:solidFill>
              </a:rPr>
              <a:t>হবে</a:t>
            </a:r>
            <a:endParaRPr lang="en-US" sz="8000" b="1" dirty="0" smtClean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0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53490" y="1288471"/>
            <a:ext cx="8188037" cy="447501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বিষয়ঃপ্রাথমিক বিজ্ঞান</a:t>
            </a:r>
          </a:p>
          <a:p>
            <a:pPr algn="ctr"/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শ্রেণিঃচতুর্থ</a:t>
            </a:r>
          </a:p>
          <a:p>
            <a:pPr algn="ctr"/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অধ্যায়ঃনবম</a:t>
            </a:r>
          </a:p>
          <a:p>
            <a:pPr algn="ctr"/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সময়ঃ৪০ মিনিট</a:t>
            </a:r>
            <a:endParaRPr lang="bn-BD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6200000">
            <a:off x="-504756" y="1591114"/>
            <a:ext cx="4540936" cy="34184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7814406" y="1269393"/>
            <a:ext cx="4540936" cy="40618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3953" y="1029873"/>
            <a:ext cx="4364294" cy="4540934"/>
          </a:xfrm>
          <a:prstGeom prst="rect">
            <a:avLst/>
          </a:prstGeom>
          <a:blipFill>
            <a:blip r:embed="rId4"/>
            <a:srcRect/>
            <a:stretch>
              <a:fillRect l="-31718" r="-35860"/>
            </a:stretch>
          </a:blipFill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82" y="2295387"/>
            <a:ext cx="12056076" cy="230832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প্রযুক্তির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ব্যবহার,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বিনোদন প্রযুক্তি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01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0340" y="1758462"/>
            <a:ext cx="12070079" cy="5099537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১০.১.২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ক্ষেত্রে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৩-খেলাধুলায় প্রযুক্তির ব্যবহার বর্ণনা করতে পারবে।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.৪ বিনোদনে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প্রযুক্তি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ব্যবহার বলতে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2977978" y="28136"/>
            <a:ext cx="5251621" cy="173032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3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221" y="425548"/>
            <a:ext cx="6705600" cy="4343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42868" y="5242560"/>
            <a:ext cx="3810000" cy="990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এক্স-রে মেশিন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6144" y="638907"/>
            <a:ext cx="4191000" cy="31593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অঙ্গসমূহ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ব্যবহৃত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7656341" y="4191000"/>
            <a:ext cx="4191000" cy="2362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চিকিৎসা ক্ষেত্রে ব্যবহৃত একটি প্রযুক্তি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504" y="253218"/>
            <a:ext cx="6865033" cy="515698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0424" y="5621219"/>
            <a:ext cx="3300044" cy="990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এক্স-রে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ফিল্ম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28074" y="126611"/>
            <a:ext cx="3727938" cy="40092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নির্ণয়ে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প্রদানে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এক্সরে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সহায়তা 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167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410201"/>
            <a:ext cx="4648200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আল্ট্রাসনোগ্রাফি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01573" y="4341052"/>
            <a:ext cx="3620086" cy="24606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চিকিৎসা ক্ষেত্রে ব্যবহৃত একটি প্রযুক্তি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01573" y="134816"/>
            <a:ext cx="3620086" cy="25529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নির্ণয়ে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ডাক্তারদের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393" y="134816"/>
            <a:ext cx="7492432" cy="507023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306</Words>
  <Application>Microsoft Office PowerPoint</Application>
  <PresentationFormat>Widescreen</PresentationFormat>
  <Paragraphs>80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Windows User</cp:lastModifiedBy>
  <cp:revision>66</cp:revision>
  <dcterms:created xsi:type="dcterms:W3CDTF">2019-08-09T06:33:26Z</dcterms:created>
  <dcterms:modified xsi:type="dcterms:W3CDTF">2020-04-10T10:49:23Z</dcterms:modified>
</cp:coreProperties>
</file>