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90" r:id="rId2"/>
    <p:sldId id="28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7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8" r:id="rId27"/>
    <p:sldId id="292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8" autoAdjust="0"/>
    <p:restoredTop sz="94660"/>
  </p:normalViewPr>
  <p:slideViewPr>
    <p:cSldViewPr>
      <p:cViewPr>
        <p:scale>
          <a:sx n="66" d="100"/>
          <a:sy n="66" d="100"/>
        </p:scale>
        <p:origin x="-148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707C6-DC07-461C-B379-53931A391DA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51812-7C19-4303-8CBD-0B0288B9A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1F818-9A35-4590-B724-43891C6D39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35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51812-7C19-4303-8CBD-0B0288B9A8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1.jpeg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5.jpeg"/><Relationship Id="rId7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3.jpeg"/><Relationship Id="rId4" Type="http://schemas.openxmlformats.org/officeDocument/2006/relationships/image" Target="../media/image16.jpe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376415" y="221673"/>
            <a:ext cx="2473037" cy="1031586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063" y="1476669"/>
            <a:ext cx="5941079" cy="402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1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1066800"/>
            <a:ext cx="5714999" cy="41148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04800" y="5955268"/>
            <a:ext cx="18288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পেছনের পা বড়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5943600"/>
            <a:ext cx="18288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বুকের মধ্যে থলে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5867400"/>
            <a:ext cx="18288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সামনের পা ছোট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2996625"/>
            <a:ext cx="16002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অস্ট্রেলিয়ায়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76400" y="4419600"/>
            <a:ext cx="2514600" cy="1524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324600" y="4724400"/>
            <a:ext cx="1219200" cy="1066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800600" y="4343400"/>
            <a:ext cx="304800" cy="1524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6019800"/>
            <a:ext cx="5486400" cy="5334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সিংহ বললেই মনে ভেসে ওঠে আফ্রিকার কথা।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j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533400"/>
            <a:ext cx="5924997" cy="3429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743200" y="5029200"/>
            <a:ext cx="1905000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আফ্রিকায়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038600" y="3657600"/>
            <a:ext cx="76200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638800"/>
            <a:ext cx="8229600" cy="1066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তেমনি বাংলাদেশের নামের সঙ্গে জড়িয়ে আছে রয়্যাল বেঙ্গল টাইগার বা রাজকীয় বাঘের নাম। এ বাঘ দেখতে যেমন সুন্দর , তেমনি ভয়ঙ্কর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bv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457200"/>
            <a:ext cx="4038600" cy="348061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143000" y="4277380"/>
            <a:ext cx="25146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রয়্যাল বেঙ্গল টাইগার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667000" y="3124200"/>
            <a:ext cx="457200" cy="1143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bg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81000"/>
            <a:ext cx="3733800" cy="3581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5943600"/>
            <a:ext cx="4495800" cy="457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এর চালচলনও রাজার মতো।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ccm.jpg"/>
          <p:cNvPicPr>
            <a:picLocks noChangeAspect="1"/>
          </p:cNvPicPr>
          <p:nvPr/>
        </p:nvPicPr>
        <p:blipFill>
          <a:blip r:embed="rId2" cstate="print"/>
          <a:srcRect t="40000"/>
          <a:stretch>
            <a:fillRect/>
          </a:stretch>
        </p:blipFill>
        <p:spPr>
          <a:xfrm>
            <a:off x="2286000" y="990600"/>
            <a:ext cx="4114800" cy="35280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4734580"/>
            <a:ext cx="25146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রয়্যাল বেঙ্গল টাইগার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6096000"/>
            <a:ext cx="7543800" cy="6096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সুন্দরবনের ভেজা স্যাঁতসেঁতে গোলপাতার বনে এ বাঘ ঘুরে বেড়ায়।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990600"/>
            <a:ext cx="4114800" cy="37113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4800600"/>
            <a:ext cx="28956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গোলপাতার বন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PTI-Arif\Desktop\Sharmin 1st Batch\Picture\fdrhj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66800"/>
            <a:ext cx="4419600" cy="3569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5867400"/>
            <a:ext cx="5867400" cy="5334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শিকার করে জীবজন্তু , সু্যোগ পেলে মানুষও খায়।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kj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838200"/>
            <a:ext cx="4038600" cy="3708918"/>
          </a:xfrm>
          <a:prstGeom prst="rect">
            <a:avLst/>
          </a:prstGeom>
        </p:spPr>
      </p:pic>
      <p:pic>
        <p:nvPicPr>
          <p:cNvPr id="5" name="Picture 4" descr="t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914400"/>
            <a:ext cx="42672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019800"/>
            <a:ext cx="5410200" cy="6096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 সময় সুন্দরবনে ছিল চিতাবাঘ ও ওলবাঘ।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hi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477" y="1066801"/>
            <a:ext cx="5185123" cy="30825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3581400"/>
            <a:ext cx="1828800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চিতাবাঘ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828800" y="2438400"/>
            <a:ext cx="533400" cy="2362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72200" y="2362200"/>
            <a:ext cx="1828800" cy="46166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গাছে উঠতে পার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648200"/>
            <a:ext cx="2362200" cy="46166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অনেক দ্রুত দৌড়ায়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4648200"/>
            <a:ext cx="2590800" cy="46166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শরীরে ছোপ ছোপ দাগ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495800" y="2590800"/>
            <a:ext cx="160020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276600" y="2209800"/>
            <a:ext cx="1143000" cy="2362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1" y="5953780"/>
            <a:ext cx="5181599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কিন্তু এখন আর এসব বাঘ দেখা যায় না। </a:t>
            </a:r>
            <a:endParaRPr lang="en-US" sz="2800" dirty="0"/>
          </a:p>
        </p:txBody>
      </p:sp>
      <p:pic>
        <p:nvPicPr>
          <p:cNvPr id="4" name="Picture 3" descr="ghjm.jpg"/>
          <p:cNvPicPr>
            <a:picLocks noChangeAspect="1"/>
          </p:cNvPicPr>
          <p:nvPr/>
        </p:nvPicPr>
        <p:blipFill>
          <a:blip r:embed="rId3" cstate="print"/>
          <a:srcRect r="5357"/>
          <a:stretch>
            <a:fillRect/>
          </a:stretch>
        </p:blipFill>
        <p:spPr>
          <a:xfrm>
            <a:off x="4800600" y="914400"/>
            <a:ext cx="4038600" cy="4038600"/>
          </a:xfrm>
          <a:prstGeom prst="rect">
            <a:avLst/>
          </a:prstGeom>
        </p:spPr>
      </p:pic>
      <p:pic>
        <p:nvPicPr>
          <p:cNvPr id="6" name="Picture 5" descr="tdj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1" y="838200"/>
            <a:ext cx="4267199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5867400"/>
            <a:ext cx="8382000" cy="8382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প্রাণিবিদরা বলেছেন, সুন্দরবনের রয়্যাল বেঙ্গল টাইগার বাংলাদেশের অমূল্য সম্পদ।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p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28600"/>
            <a:ext cx="3657600" cy="3657600"/>
          </a:xfrm>
          <a:prstGeom prst="rect">
            <a:avLst/>
          </a:prstGeom>
        </p:spPr>
      </p:pic>
      <p:pic>
        <p:nvPicPr>
          <p:cNvPr id="10" name="Picture 9" descr="mbv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304800"/>
            <a:ext cx="42672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6019800"/>
            <a:ext cx="6019800" cy="609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বাঘকে বিলুপ্তির হাত থেকে আমাদের বাঁচাতে হবে।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kg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04799"/>
            <a:ext cx="6400800" cy="4733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15" y="2381250"/>
            <a:ext cx="4268787" cy="29860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রেজিনা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>
              <a:defRPr/>
            </a:pP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দেওগাঁ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সরকারি প্রাঃ বিদ্যালয়</a:t>
            </a:r>
          </a:p>
          <a:p>
            <a:pPr>
              <a:defRPr/>
            </a:pP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নবাবগঞ্জ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defRPr/>
            </a:pPr>
            <a:r>
              <a:rPr lang="en-US" sz="3200" dirty="0">
                <a:ea typeface="MingLiU_HKSCS" pitchFamily="18" charset="-12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6"/>
            <a:ext cx="5410200" cy="132343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19600" y="2393953"/>
            <a:ext cx="4724400" cy="353943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আমার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বই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সুন্দরবনের প্রাণী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দক্ষিণে ........... হাতি দেখতে পাওয়া যায় । 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GB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9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5943600"/>
            <a:ext cx="5638800" cy="6096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সুন্দরবনে বাঘ ছাড়াও আছে নানা রকমের হরিণ।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04800"/>
            <a:ext cx="7744691" cy="5011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638800"/>
            <a:ext cx="8153400" cy="1066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কোনটার বড় বড় শিং, কোনটার গায়ে ফোটা ফোটা সাদা দাগ। এদের বলে চিত্রা হরিণ।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519866"/>
            <a:ext cx="5715000" cy="42807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91400" y="1219200"/>
            <a:ext cx="15240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বড় বড় শিং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2590800"/>
            <a:ext cx="18288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ফোটা ফোটা সাদা দাগ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5029200"/>
            <a:ext cx="17526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চিত্রা হরিণ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029200" y="1371600"/>
            <a:ext cx="23622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267200" y="1447800"/>
            <a:ext cx="9906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24200" y="2590800"/>
            <a:ext cx="914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962400" y="2895600"/>
            <a:ext cx="3276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562600"/>
            <a:ext cx="77724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 সময় সুন্দরবনে প্রচুর গন্ডার ছিল , ছিল হাতি , ছিল বুনো শুয়োর । এখন এসব প্রাণী আর নেই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khu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1" y="457200"/>
            <a:ext cx="3352800" cy="2286000"/>
          </a:xfrm>
          <a:prstGeom prst="rect">
            <a:avLst/>
          </a:prstGeom>
        </p:spPr>
      </p:pic>
      <p:pic>
        <p:nvPicPr>
          <p:cNvPr id="6" name="Picture 5" descr="kt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819400"/>
            <a:ext cx="3505200" cy="1981200"/>
          </a:xfrm>
          <a:prstGeom prst="rect">
            <a:avLst/>
          </a:prstGeom>
        </p:spPr>
      </p:pic>
      <p:pic>
        <p:nvPicPr>
          <p:cNvPr id="7" name="Picture 6" descr="tre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3608" y="381000"/>
            <a:ext cx="3637392" cy="2743200"/>
          </a:xfrm>
          <a:prstGeom prst="rect">
            <a:avLst/>
          </a:prstGeom>
        </p:spPr>
      </p:pic>
      <p:pic>
        <p:nvPicPr>
          <p:cNvPr id="8" name="Picture 7" descr="বন্য শুক্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6800" y="3505200"/>
            <a:ext cx="2619375" cy="15573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2600" y="5117068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বুনো শুয়োর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4964668"/>
            <a:ext cx="951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গন্ডার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81200" y="3135868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হাতি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382000" cy="762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তবে দেশের রাঙামাটি আর বান্দরবানের জঙ্গলে হাতি দেখতে পাওয়া যায়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76798"/>
            <a:ext cx="7543800" cy="5005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5486400"/>
            <a:ext cx="6553200" cy="71596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পৃষ্ঠা নং – ১০ , ১১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jkjknjklnj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528829"/>
            <a:ext cx="3962400" cy="4383664"/>
          </a:xfrm>
          <a:prstGeom prst="rect">
            <a:avLst/>
          </a:prstGeom>
        </p:spPr>
      </p:pic>
      <p:pic>
        <p:nvPicPr>
          <p:cNvPr id="5" name="Picture 4" descr="jg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42933" y="609600"/>
            <a:ext cx="3996267" cy="4267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15000" y="3124200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48600" y="2667000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6553200" cy="7159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শিক্ষার্থীর পাঠ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teac.jpg"/>
          <p:cNvPicPr>
            <a:picLocks noChangeAspect="1"/>
          </p:cNvPicPr>
          <p:nvPr/>
        </p:nvPicPr>
        <p:blipFill>
          <a:blip r:embed="rId2" cstate="print"/>
          <a:srcRect r="34551"/>
          <a:stretch>
            <a:fillRect/>
          </a:stretch>
        </p:blipFill>
        <p:spPr>
          <a:xfrm>
            <a:off x="2209800" y="1524000"/>
            <a:ext cx="4112029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5638800" cy="5635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নতুন শব্দ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106680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ভয়ঙ্কর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1671935"/>
            <a:ext cx="236220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ভীষণ , ভীতিজনক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3505200"/>
            <a:ext cx="106680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অপার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505200"/>
            <a:ext cx="198120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অগাধ , অসীম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bg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6991" y="1600200"/>
            <a:ext cx="2247009" cy="1426308"/>
          </a:xfrm>
          <a:prstGeom prst="rect">
            <a:avLst/>
          </a:prstGeom>
        </p:spPr>
      </p:pic>
      <p:pic>
        <p:nvPicPr>
          <p:cNvPr id="12" name="Picture 11" descr="1399092040.jpg"/>
          <p:cNvPicPr>
            <a:picLocks noChangeAspect="1"/>
          </p:cNvPicPr>
          <p:nvPr/>
        </p:nvPicPr>
        <p:blipFill>
          <a:blip r:embed="rId3" cstate="print"/>
          <a:srcRect b="49043"/>
          <a:stretch>
            <a:fillRect/>
          </a:stretch>
        </p:blipFill>
        <p:spPr>
          <a:xfrm>
            <a:off x="2962835" y="3371850"/>
            <a:ext cx="2447365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60590"/>
            <a:ext cx="6447501" cy="3114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১।ক্যাঙ্গারু বললে কোন দেশের কোথা মনে হয় ?</a:t>
            </a:r>
          </a:p>
          <a:p>
            <a:pPr marL="0" indent="0">
              <a:buNone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২।সুন্দরবন বাংলাদেশের কোন দিকে অবস্থিত?</a:t>
            </a:r>
          </a:p>
          <a:p>
            <a:pPr marL="514350" indent="-514350">
              <a:buAutoNum type="arabicParenR"/>
            </a:pP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arenR"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91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055" y="0"/>
            <a:ext cx="3241964" cy="1320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710" y="1373857"/>
            <a:ext cx="5714999" cy="505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1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38400" y="228600"/>
            <a:ext cx="3505200" cy="99377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153400" cy="35814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গল্প শুনে মূল বিষয় বুঝতে পারবে।</a:t>
            </a:r>
          </a:p>
          <a:p>
            <a:pPr algn="l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গল্পের মূল বিষয় বলতে পারবে।</a:t>
            </a:r>
          </a:p>
          <a:p>
            <a:pPr algn="l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 পুস্তকের পাঠ শ্রবণযোগ্য স্পস্ট স্বরে ও প্রমিত উচ্চারনে সাবলীলভাবে পড়তে পারবে।</a:t>
            </a:r>
          </a:p>
          <a:p>
            <a:pPr algn="l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ছবি দেখে দৃষ্ট বিষয়ে রচনা লিখতে পারবে।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953000" cy="7159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সুন্দরবনের প্রাণী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hh.jpg"/>
          <p:cNvPicPr>
            <a:picLocks noChangeAspect="1"/>
          </p:cNvPicPr>
          <p:nvPr/>
        </p:nvPicPr>
        <p:blipFill>
          <a:blip r:embed="rId2" cstate="print"/>
          <a:srcRect t="25000" r="11585"/>
          <a:stretch>
            <a:fillRect/>
          </a:stretch>
        </p:blipFill>
        <p:spPr>
          <a:xfrm>
            <a:off x="5943600" y="2895600"/>
            <a:ext cx="2209800" cy="1600200"/>
          </a:xfrm>
          <a:prstGeom prst="rect">
            <a:avLst/>
          </a:prstGeom>
        </p:spPr>
      </p:pic>
      <p:pic>
        <p:nvPicPr>
          <p:cNvPr id="5" name="Picture 4" descr="p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4518527"/>
            <a:ext cx="1981200" cy="1806073"/>
          </a:xfrm>
          <a:prstGeom prst="rect">
            <a:avLst/>
          </a:prstGeom>
        </p:spPr>
      </p:pic>
      <p:pic>
        <p:nvPicPr>
          <p:cNvPr id="6" name="Picture 5" descr="d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4572000"/>
            <a:ext cx="2209800" cy="1762125"/>
          </a:xfrm>
          <a:prstGeom prst="rect">
            <a:avLst/>
          </a:prstGeom>
        </p:spPr>
      </p:pic>
      <p:pic>
        <p:nvPicPr>
          <p:cNvPr id="7" name="Picture 6" descr="mbv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0400" y="1295400"/>
            <a:ext cx="2667000" cy="2667000"/>
          </a:xfrm>
          <a:prstGeom prst="rect">
            <a:avLst/>
          </a:prstGeom>
        </p:spPr>
      </p:pic>
      <p:pic>
        <p:nvPicPr>
          <p:cNvPr id="10" name="Picture 9" descr="trew.jpg"/>
          <p:cNvPicPr>
            <a:picLocks noChangeAspect="1"/>
          </p:cNvPicPr>
          <p:nvPr/>
        </p:nvPicPr>
        <p:blipFill>
          <a:blip r:embed="rId6" cstate="print"/>
          <a:srcRect r="27778"/>
          <a:stretch>
            <a:fillRect/>
          </a:stretch>
        </p:blipFill>
        <p:spPr>
          <a:xfrm>
            <a:off x="228600" y="4648200"/>
            <a:ext cx="2514600" cy="1666875"/>
          </a:xfrm>
          <a:prstGeom prst="rect">
            <a:avLst/>
          </a:prstGeom>
        </p:spPr>
      </p:pic>
      <p:pic>
        <p:nvPicPr>
          <p:cNvPr id="11" name="Picture 10" descr="lion.jpg"/>
          <p:cNvPicPr>
            <a:picLocks noChangeAspect="1"/>
          </p:cNvPicPr>
          <p:nvPr/>
        </p:nvPicPr>
        <p:blipFill>
          <a:blip r:embed="rId7" cstate="print"/>
          <a:srcRect l="8897" r="5694"/>
          <a:stretch>
            <a:fillRect/>
          </a:stretch>
        </p:blipFill>
        <p:spPr>
          <a:xfrm>
            <a:off x="5943600" y="1143000"/>
            <a:ext cx="2286000" cy="1714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2000" y="6412468"/>
            <a:ext cx="1066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হাতি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6412468"/>
            <a:ext cx="838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কচ্ছপ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6412468"/>
            <a:ext cx="1066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পেঁচা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4038600"/>
            <a:ext cx="1828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রয়েল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বেঙ্গল টাইগার 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29600" y="2133600"/>
            <a:ext cx="838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সিংহ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05800" y="3657600"/>
            <a:ext cx="762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হরিণ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Content Placeholder 3" descr="bon1.jpg"/>
          <p:cNvPicPr>
            <a:picLocks noGrp="1"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943" y="1093232"/>
            <a:ext cx="3048000" cy="28194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6065838"/>
            <a:ext cx="7162800" cy="56356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বাংলাদেশের দক্ষিণে রয়েছে প্রকৃতির অপার সম্ভার সুন্দরবন।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Again-beautiful-landscap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838200"/>
            <a:ext cx="4343400" cy="43434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 descr="gtr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883227"/>
            <a:ext cx="3983182" cy="422217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Oval 7"/>
          <p:cNvSpPr/>
          <p:nvPr/>
        </p:nvSpPr>
        <p:spPr>
          <a:xfrm>
            <a:off x="1600200" y="3200400"/>
            <a:ext cx="1828800" cy="1143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66109" y="1143000"/>
            <a:ext cx="1115291" cy="762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33600" y="147935"/>
            <a:ext cx="14478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19400" y="609600"/>
            <a:ext cx="4571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5358825"/>
            <a:ext cx="15240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সুন্দরবন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Up Arrow 12"/>
          <p:cNvSpPr/>
          <p:nvPr/>
        </p:nvSpPr>
        <p:spPr>
          <a:xfrm flipH="1">
            <a:off x="2057400" y="4267200"/>
            <a:ext cx="762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67000" y="5334001"/>
            <a:ext cx="15240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দক্ষিণ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4267200" cy="8382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সমুদ্রের কোল ঘেঁসে গড়ে উঠেছে এই বিশাল বন।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nj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28600"/>
            <a:ext cx="3429000" cy="359228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 descr="2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28600"/>
            <a:ext cx="3962400" cy="417121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 descr="ম্যাপ ১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4038600"/>
            <a:ext cx="3581400" cy="2623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791200"/>
            <a:ext cx="80772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এখানে রয়েছে যেমন প্রচুর গাছপালা, কেওড়া ও সুন্দরী গাছের বন, তেমনি রয়েছে নানা প্রাণী, জীবজন্তু।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667000"/>
            <a:ext cx="12954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সুন্দরী গাছ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5039380"/>
            <a:ext cx="17526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প্রাণী , জীবজন্তু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1371600"/>
            <a:ext cx="1933575" cy="1553923"/>
          </a:xfrm>
          <a:prstGeom prst="rect">
            <a:avLst/>
          </a:prstGeom>
        </p:spPr>
      </p:pic>
      <p:pic>
        <p:nvPicPr>
          <p:cNvPr id="10" name="Picture 9" descr="e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371600"/>
            <a:ext cx="1828800" cy="1676400"/>
          </a:xfrm>
          <a:prstGeom prst="rect">
            <a:avLst/>
          </a:prstGeom>
        </p:spPr>
      </p:pic>
      <p:pic>
        <p:nvPicPr>
          <p:cNvPr id="11" name="Picture 10" descr="gh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3105150"/>
            <a:ext cx="2057400" cy="1847850"/>
          </a:xfrm>
          <a:prstGeom prst="rect">
            <a:avLst/>
          </a:prstGeom>
        </p:spPr>
      </p:pic>
      <p:pic>
        <p:nvPicPr>
          <p:cNvPr id="12" name="Picture 11" descr="p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62525" y="3095625"/>
            <a:ext cx="1743075" cy="1857375"/>
          </a:xfrm>
          <a:prstGeom prst="rect">
            <a:avLst/>
          </a:prstGeom>
        </p:spPr>
      </p:pic>
      <p:pic>
        <p:nvPicPr>
          <p:cNvPr id="13" name="Picture 12" descr="w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76800" y="76200"/>
            <a:ext cx="1828800" cy="1219200"/>
          </a:xfrm>
          <a:prstGeom prst="rect">
            <a:avLst/>
          </a:prstGeom>
        </p:spPr>
      </p:pic>
      <p:pic>
        <p:nvPicPr>
          <p:cNvPr id="14" name="Picture 13" descr="lion - Cop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1" y="76200"/>
            <a:ext cx="2133600" cy="1295400"/>
          </a:xfrm>
          <a:prstGeom prst="rect">
            <a:avLst/>
          </a:prstGeom>
        </p:spPr>
      </p:pic>
      <p:pic>
        <p:nvPicPr>
          <p:cNvPr id="1026" name="Picture 2" descr="C:\Users\PTI-Arif\Desktop\Sharmin 1st Batch\Picture\sudor.jpg"/>
          <p:cNvPicPr>
            <a:picLocks noChangeAspect="1" noChangeArrowheads="1"/>
          </p:cNvPicPr>
          <p:nvPr/>
        </p:nvPicPr>
        <p:blipFill>
          <a:blip r:embed="rId8" cstate="print"/>
          <a:srcRect b="36364"/>
          <a:stretch>
            <a:fillRect/>
          </a:stretch>
        </p:blipFill>
        <p:spPr bwMode="auto">
          <a:xfrm>
            <a:off x="381000" y="228600"/>
            <a:ext cx="3505200" cy="2286000"/>
          </a:xfrm>
          <a:prstGeom prst="rect">
            <a:avLst/>
          </a:prstGeom>
          <a:noFill/>
        </p:spPr>
      </p:pic>
      <p:pic>
        <p:nvPicPr>
          <p:cNvPr id="1027" name="Picture 3" descr="C:\Users\PTI-Arif\Desktop\Sharmin 1st Batch\Picture\vbgh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3200400"/>
            <a:ext cx="3673928" cy="20574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1524000" y="5334000"/>
            <a:ext cx="684803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কেওড়া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5867400"/>
            <a:ext cx="8763000" cy="6858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বিশ্বের কোনো কোনো প্রাণীর সঙ্গে জড়িয়ে থাকে দেশের নাম বা জায়গার নাম।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hi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838200"/>
            <a:ext cx="3429000" cy="3706468"/>
          </a:xfrm>
          <a:prstGeom prst="rect">
            <a:avLst/>
          </a:prstGeom>
        </p:spPr>
      </p:pic>
      <p:pic>
        <p:nvPicPr>
          <p:cNvPr id="6" name="Picture 5" descr="elep.jpg"/>
          <p:cNvPicPr>
            <a:picLocks noChangeAspect="1"/>
          </p:cNvPicPr>
          <p:nvPr/>
        </p:nvPicPr>
        <p:blipFill>
          <a:blip r:embed="rId3" cstate="print"/>
          <a:srcRect l="19552" t="61110" r="7671"/>
          <a:stretch>
            <a:fillRect/>
          </a:stretch>
        </p:blipFill>
        <p:spPr>
          <a:xfrm>
            <a:off x="228599" y="228600"/>
            <a:ext cx="3452327" cy="2819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1600" y="3352800"/>
            <a:ext cx="11430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কালো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2510135"/>
            <a:ext cx="1143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শ্বেতহাতি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1371600"/>
            <a:ext cx="12192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থাইল্যান্ডে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4886980"/>
            <a:ext cx="23622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শ্বেতহস্তির দেশ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>
            <a:stCxn id="8" idx="0"/>
          </p:cNvCxnSpPr>
          <p:nvPr/>
        </p:nvCxnSpPr>
        <p:spPr>
          <a:xfrm flipV="1">
            <a:off x="1943100" y="2133600"/>
            <a:ext cx="38100" cy="1219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3"/>
          </p:cNvCxnSpPr>
          <p:nvPr/>
        </p:nvCxnSpPr>
        <p:spPr>
          <a:xfrm>
            <a:off x="5105400" y="1602433"/>
            <a:ext cx="914400" cy="15016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</p:cNvCxnSpPr>
          <p:nvPr/>
        </p:nvCxnSpPr>
        <p:spPr>
          <a:xfrm flipV="1">
            <a:off x="5105400" y="2362200"/>
            <a:ext cx="838200" cy="3787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629400" y="4038600"/>
            <a:ext cx="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943600"/>
            <a:ext cx="6705600" cy="609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যেমন, ক্যাঙ্গারু বললেই মনে পড়ে যায় অস্ট্রেলিয়ার কথা।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5486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048780"/>
            <a:ext cx="16002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ক্যাঙ্গারু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4048780"/>
            <a:ext cx="16002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আস্ট্রেলিয়া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gt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09600"/>
            <a:ext cx="4865914" cy="3248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414</Words>
  <Application>Microsoft Office PowerPoint</Application>
  <PresentationFormat>On-screen Show (4:3)</PresentationFormat>
  <Paragraphs>88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শুভেচ্ছা</vt:lpstr>
      <vt:lpstr>PowerPoint Presentation</vt:lpstr>
      <vt:lpstr>শিখনফল </vt:lpstr>
      <vt:lpstr>সুন্দরবনের প্রাণী </vt:lpstr>
      <vt:lpstr>বাংলাদেশের দক্ষিণে রয়েছে প্রকৃতির অপার সম্ভার সুন্দরবন। </vt:lpstr>
      <vt:lpstr>সমুদ্রের কোল ঘেঁসে গড়ে উঠেছে এই বিশাল বন। </vt:lpstr>
      <vt:lpstr>এখানে রয়েছে যেমন প্রচুর গাছপালা, কেওড়া ও সুন্দরী গাছের বন, তেমনি রয়েছে নানা প্রাণী, জীবজন্তু।</vt:lpstr>
      <vt:lpstr>বিশ্বের কোনো কোনো প্রাণীর সঙ্গে জড়িয়ে থাকে দেশের নাম বা জায়গার নাম।</vt:lpstr>
      <vt:lpstr>যেমন, ক্যাঙ্গারু বললেই মনে পড়ে যায় অস্ট্রেলিয়ার কথা।</vt:lpstr>
      <vt:lpstr>PowerPoint Presentation</vt:lpstr>
      <vt:lpstr>সিংহ বললেই মনে ভেসে ওঠে আফ্রিকার কথা।</vt:lpstr>
      <vt:lpstr>তেমনি বাংলাদেশের নামের সঙ্গে জড়িয়ে আছে রয়্যাল বেঙ্গল টাইগার বা রাজকীয় বাঘের নাম। এ বাঘ দেখতে যেমন সুন্দর , তেমনি ভয়ঙ্কর । </vt:lpstr>
      <vt:lpstr>এর চালচলনও রাজার মতো। </vt:lpstr>
      <vt:lpstr>সুন্দরবনের ভেজা স্যাঁতসেঁতে গোলপাতার বনে এ বাঘ ঘুরে বেড়ায়।</vt:lpstr>
      <vt:lpstr>শিকার করে জীবজন্তু , সু্যোগ পেলে মানুষও খায়।</vt:lpstr>
      <vt:lpstr>এক সময় সুন্দরবনে ছিল চিতাবাঘ ও ওলবাঘ। </vt:lpstr>
      <vt:lpstr>PowerPoint Presentation</vt:lpstr>
      <vt:lpstr>প্রাণিবিদরা বলেছেন, সুন্দরবনের রয়্যাল বেঙ্গল টাইগার বাংলাদেশের অমূল্য সম্পদ।</vt:lpstr>
      <vt:lpstr>এ বাঘকে বিলুপ্তির হাত থেকে আমাদের বাঁচাতে হবে।</vt:lpstr>
      <vt:lpstr>সুন্দরবনে বাঘ ছাড়াও আছে নানা রকমের হরিণ।</vt:lpstr>
      <vt:lpstr>কোনটার বড় বড় শিং, কোনটার গায়ে ফোটা ফোটা সাদা দাগ। এদের বলে চিত্রা হরিণ। </vt:lpstr>
      <vt:lpstr>এক সময় সুন্দরবনে প্রচুর গন্ডার ছিল , ছিল হাতি , ছিল বুনো শুয়োর । এখন এসব প্রাণী আর নেই ।</vt:lpstr>
      <vt:lpstr>তবে দেশের রাঙামাটি আর বান্দরবানের জঙ্গলে হাতি দেখতে পাওয়া যায় ।</vt:lpstr>
      <vt:lpstr>পৃষ্ঠা নং – ১০ , ১১ </vt:lpstr>
      <vt:lpstr>শিক্ষার্থীর পাঠ</vt:lpstr>
      <vt:lpstr>নতুন শব্দ</vt:lpstr>
      <vt:lpstr>মূল্যায়ন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PTI-Arif</dc:creator>
  <cp:lastModifiedBy>a</cp:lastModifiedBy>
  <cp:revision>189</cp:revision>
  <dcterms:created xsi:type="dcterms:W3CDTF">2006-08-16T00:00:00Z</dcterms:created>
  <dcterms:modified xsi:type="dcterms:W3CDTF">2020-04-10T15:07:10Z</dcterms:modified>
</cp:coreProperties>
</file>