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6" r:id="rId3"/>
    <p:sldId id="277" r:id="rId4"/>
    <p:sldId id="278" r:id="rId5"/>
    <p:sldId id="279" r:id="rId6"/>
    <p:sldId id="261" r:id="rId7"/>
    <p:sldId id="262" r:id="rId8"/>
    <p:sldId id="260" r:id="rId9"/>
    <p:sldId id="258" r:id="rId10"/>
    <p:sldId id="259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0" r:id="rId22"/>
    <p:sldId id="281" r:id="rId23"/>
    <p:sldId id="273" r:id="rId24"/>
    <p:sldId id="274" r:id="rId25"/>
    <p:sldId id="275" r:id="rId26"/>
    <p:sldId id="282" r:id="rId27"/>
    <p:sldId id="283" r:id="rId28"/>
    <p:sldId id="285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D1F34F-2158-4183-A1FF-D97C31339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867" y="586445"/>
            <a:ext cx="3994734" cy="39947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53A154-9DB0-4A21-97ED-102D9C51751F}"/>
              </a:ext>
            </a:extLst>
          </p:cNvPr>
          <p:cNvSpPr txBox="1"/>
          <p:nvPr/>
        </p:nvSpPr>
        <p:spPr>
          <a:xfrm>
            <a:off x="604157" y="4947558"/>
            <a:ext cx="1098912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126373-001D-45A0-8933-CDBF10547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33"/>
          <a:stretch/>
        </p:blipFill>
        <p:spPr>
          <a:xfrm>
            <a:off x="947057" y="1568328"/>
            <a:ext cx="4963885" cy="2898895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8AFA46-E0DB-4342-B1B7-9362BF7B48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02"/>
          <a:stretch/>
        </p:blipFill>
        <p:spPr>
          <a:xfrm>
            <a:off x="6314160" y="1681844"/>
            <a:ext cx="4952554" cy="2884714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E23FAB-6714-4C15-A3CD-1C2C48855C34}"/>
              </a:ext>
            </a:extLst>
          </p:cNvPr>
          <p:cNvSpPr txBox="1"/>
          <p:nvPr/>
        </p:nvSpPr>
        <p:spPr>
          <a:xfrm>
            <a:off x="1469571" y="4620986"/>
            <a:ext cx="386987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বাইসাইকেল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C312E-651A-4EAE-AE80-2F1C0F617E51}"/>
              </a:ext>
            </a:extLst>
          </p:cNvPr>
          <p:cNvSpPr txBox="1"/>
          <p:nvPr/>
        </p:nvSpPr>
        <p:spPr>
          <a:xfrm>
            <a:off x="7021286" y="4718957"/>
            <a:ext cx="362494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গরুরগাড়ি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13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A8BC0E-D0CD-4125-8803-A4AA3250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255" y="1290638"/>
            <a:ext cx="3978729" cy="348138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1FCD10-54B4-46D7-9885-42F722E94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235" y="1249505"/>
            <a:ext cx="3959679" cy="359055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3C10A0-A4B4-4234-BED2-DB4CACEE86BC}"/>
              </a:ext>
            </a:extLst>
          </p:cNvPr>
          <p:cNvSpPr txBox="1"/>
          <p:nvPr/>
        </p:nvSpPr>
        <p:spPr>
          <a:xfrm>
            <a:off x="2073729" y="5143500"/>
            <a:ext cx="339634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হাতুড়ি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1A44B3-833E-4DBA-A23C-FBCCBA2D58FD}"/>
              </a:ext>
            </a:extLst>
          </p:cNvPr>
          <p:cNvSpPr txBox="1"/>
          <p:nvPr/>
        </p:nvSpPr>
        <p:spPr>
          <a:xfrm>
            <a:off x="6955972" y="5241471"/>
            <a:ext cx="334735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অটোরিকশা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8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73FD3-0F4F-49C7-99F5-88750FE9F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46" y="1664814"/>
            <a:ext cx="4626244" cy="281419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A409F6-37AE-410F-A77B-5ABE37B90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165" y="1642820"/>
            <a:ext cx="4647115" cy="294467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2BFFD3-D0D3-4B93-AF2B-938B1570F75C}"/>
              </a:ext>
            </a:extLst>
          </p:cNvPr>
          <p:cNvSpPr txBox="1"/>
          <p:nvPr/>
        </p:nvSpPr>
        <p:spPr>
          <a:xfrm>
            <a:off x="1485900" y="4653643"/>
            <a:ext cx="3167743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ফ্যান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C25A9-3A23-483B-9EF6-0B2209969E3F}"/>
              </a:ext>
            </a:extLst>
          </p:cNvPr>
          <p:cNvSpPr txBox="1"/>
          <p:nvPr/>
        </p:nvSpPr>
        <p:spPr>
          <a:xfrm>
            <a:off x="7151914" y="4751614"/>
            <a:ext cx="3249386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9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0E3ECE-4409-43B0-91A2-45D5D6707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927" y="1043370"/>
            <a:ext cx="4710905" cy="3398002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EAE2A8-2F9D-48FD-95E6-10167FC6D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124" y="996043"/>
            <a:ext cx="4765005" cy="3396343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715C87-835D-4FF0-8EAE-B60C0059436D}"/>
              </a:ext>
            </a:extLst>
          </p:cNvPr>
          <p:cNvSpPr txBox="1"/>
          <p:nvPr/>
        </p:nvSpPr>
        <p:spPr>
          <a:xfrm>
            <a:off x="1322614" y="4735286"/>
            <a:ext cx="4245429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হাতে চালিত নৌকা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172F5D-ADFE-44D6-BF0C-92B965D7DBA8}"/>
              </a:ext>
            </a:extLst>
          </p:cNvPr>
          <p:cNvSpPr txBox="1"/>
          <p:nvPr/>
        </p:nvSpPr>
        <p:spPr>
          <a:xfrm>
            <a:off x="6743700" y="4718957"/>
            <a:ext cx="391885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ইঞ্জিনচালিত নৌকা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6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749E27-8264-4612-B46B-A063CE74D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85" y="1349145"/>
            <a:ext cx="5301612" cy="3157539"/>
          </a:xfrm>
          <a:prstGeom prst="round2Diag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0C3972-CA25-4022-BA5A-85401E6CD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26" y="1317348"/>
            <a:ext cx="5108754" cy="3124025"/>
          </a:xfrm>
          <a:prstGeom prst="round2Diag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FB6004-84D7-4F87-BDA9-A8274B7B7346}"/>
              </a:ext>
            </a:extLst>
          </p:cNvPr>
          <p:cNvSpPr txBox="1"/>
          <p:nvPr/>
        </p:nvSpPr>
        <p:spPr>
          <a:xfrm>
            <a:off x="832757" y="4686300"/>
            <a:ext cx="4800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হেলিকপ্টার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D786A-E5D9-4123-9830-84BC2C1A335A}"/>
              </a:ext>
            </a:extLst>
          </p:cNvPr>
          <p:cNvSpPr txBox="1"/>
          <p:nvPr/>
        </p:nvSpPr>
        <p:spPr>
          <a:xfrm>
            <a:off x="6743700" y="4686300"/>
            <a:ext cx="398417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লঞ্চ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96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FE033E-27E4-4EDE-A749-3A611D7E2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797688"/>
            <a:ext cx="5110843" cy="3284453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268A10-12B7-4615-B8EB-AC307B481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754" y="979713"/>
            <a:ext cx="5058175" cy="3363686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9D3D0-5CD4-40F5-842B-B1BC44BC9932}"/>
              </a:ext>
            </a:extLst>
          </p:cNvPr>
          <p:cNvSpPr txBox="1"/>
          <p:nvPr/>
        </p:nvSpPr>
        <p:spPr>
          <a:xfrm>
            <a:off x="3641271" y="4767943"/>
            <a:ext cx="463731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নলকূপ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5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64933C-DE6D-417E-BBDD-8182B1D86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01" y="1060676"/>
            <a:ext cx="5297942" cy="362562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488304-346C-4848-85C5-110002C8A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754" y="1094015"/>
            <a:ext cx="5136589" cy="362494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42AD97-8398-4D5C-8AFB-3E7817DF46DD}"/>
              </a:ext>
            </a:extLst>
          </p:cNvPr>
          <p:cNvSpPr txBox="1"/>
          <p:nvPr/>
        </p:nvSpPr>
        <p:spPr>
          <a:xfrm>
            <a:off x="751114" y="4898571"/>
            <a:ext cx="5241472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বই,খাতা,কলম,পেন্সিল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27277-4331-4BDB-8996-F20F8820B0CB}"/>
              </a:ext>
            </a:extLst>
          </p:cNvPr>
          <p:cNvSpPr txBox="1"/>
          <p:nvPr/>
        </p:nvSpPr>
        <p:spPr>
          <a:xfrm>
            <a:off x="6400800" y="4996543"/>
            <a:ext cx="4963886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কূয়া,বালতি,সাবান,জগ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6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8DAA4E-7074-4236-9597-261F3C5DE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1" y="1360862"/>
            <a:ext cx="4891315" cy="3015194"/>
          </a:xfrm>
          <a:prstGeom prst="wedgeRoundRectCallou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454322-88D3-4C69-846D-27EA0AF87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1" y="1341747"/>
            <a:ext cx="4898572" cy="3028868"/>
          </a:xfrm>
          <a:prstGeom prst="wedgeRoundRectCallout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2E4884-D5EF-499A-A49D-3480F02F9FC1}"/>
              </a:ext>
            </a:extLst>
          </p:cNvPr>
          <p:cNvSpPr txBox="1"/>
          <p:nvPr/>
        </p:nvSpPr>
        <p:spPr>
          <a:xfrm>
            <a:off x="1420585" y="4914900"/>
            <a:ext cx="431074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ঘোড়ার গাড়ি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6B6A74-B45D-4FA1-BCE8-EA538DE26A6B}"/>
              </a:ext>
            </a:extLst>
          </p:cNvPr>
          <p:cNvSpPr txBox="1"/>
          <p:nvPr/>
        </p:nvSpPr>
        <p:spPr>
          <a:xfrm>
            <a:off x="6955971" y="4898572"/>
            <a:ext cx="3788228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গরুরগাড়ি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2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6E040A5-4EA1-4340-80F9-C00DECC13C06}"/>
              </a:ext>
            </a:extLst>
          </p:cNvPr>
          <p:cNvGrpSpPr/>
          <p:nvPr/>
        </p:nvGrpSpPr>
        <p:grpSpPr>
          <a:xfrm>
            <a:off x="1033461" y="1635459"/>
            <a:ext cx="10102624" cy="2730392"/>
            <a:chOff x="1033461" y="1635459"/>
            <a:chExt cx="10102624" cy="273039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F73F79-96D7-4E1F-B5E9-3F6B15EE1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3461" y="1635459"/>
              <a:ext cx="4795839" cy="2656915"/>
            </a:xfrm>
            <a:prstGeom prst="snip2SameRect">
              <a:avLst>
                <a:gd name="adj1" fmla="val 21053"/>
                <a:gd name="adj2" fmla="val 0"/>
              </a:avLst>
            </a:prstGeom>
            <a:ln>
              <a:solidFill>
                <a:srgbClr val="FF000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60F227-C8FD-439D-8873-03B948259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1825" y="1639862"/>
              <a:ext cx="4684260" cy="2725989"/>
            </a:xfrm>
            <a:prstGeom prst="snip2SameRect">
              <a:avLst/>
            </a:prstGeom>
            <a:ln>
              <a:solidFill>
                <a:srgbClr val="FF0000"/>
              </a:solidFill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9737A33-678D-44CE-86EB-70417DCF9678}"/>
              </a:ext>
            </a:extLst>
          </p:cNvPr>
          <p:cNvSpPr txBox="1"/>
          <p:nvPr/>
        </p:nvSpPr>
        <p:spPr>
          <a:xfrm>
            <a:off x="3673929" y="4914900"/>
            <a:ext cx="4784271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কোদাল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6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42CCDF-50EE-4324-AE23-16131A7E2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17" y="1653990"/>
            <a:ext cx="4586969" cy="2647098"/>
          </a:xfrm>
          <a:prstGeom prst="round2Same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CEC066-7481-498A-916B-442325045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869" y="1649184"/>
            <a:ext cx="4249859" cy="2694215"/>
          </a:xfrm>
          <a:prstGeom prst="round2Same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43F2F9-9572-496C-A6AD-71679EECFA32}"/>
              </a:ext>
            </a:extLst>
          </p:cNvPr>
          <p:cNvSpPr txBox="1"/>
          <p:nvPr/>
        </p:nvSpPr>
        <p:spPr>
          <a:xfrm>
            <a:off x="1812472" y="4490357"/>
            <a:ext cx="3771900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সেচ পাম্প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04BAD1-FC66-42E9-A7A4-DA8B4C140FED}"/>
              </a:ext>
            </a:extLst>
          </p:cNvPr>
          <p:cNvSpPr txBox="1"/>
          <p:nvPr/>
        </p:nvSpPr>
        <p:spPr>
          <a:xfrm>
            <a:off x="7347857" y="4604657"/>
            <a:ext cx="349431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সেচ কোন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4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BD3B657-32F9-44C2-A4B3-2E7063AF86DE}"/>
              </a:ext>
            </a:extLst>
          </p:cNvPr>
          <p:cNvGrpSpPr/>
          <p:nvPr/>
        </p:nvGrpSpPr>
        <p:grpSpPr>
          <a:xfrm>
            <a:off x="883596" y="978484"/>
            <a:ext cx="3902889" cy="5015761"/>
            <a:chOff x="886087" y="896841"/>
            <a:chExt cx="3902889" cy="50157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4B7F49A-C0B4-4691-9273-A5A66EE1D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6087" y="896841"/>
              <a:ext cx="3902889" cy="5015761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C5B655-7A75-457C-80F6-48573FBA5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8574" y="1890794"/>
              <a:ext cx="2380985" cy="311516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E507761-A5B7-416F-9A06-60790FFFEEA2}"/>
              </a:ext>
            </a:extLst>
          </p:cNvPr>
          <p:cNvGrpSpPr/>
          <p:nvPr/>
        </p:nvGrpSpPr>
        <p:grpSpPr>
          <a:xfrm>
            <a:off x="5621179" y="1470125"/>
            <a:ext cx="5455404" cy="4432516"/>
            <a:chOff x="5408908" y="1208868"/>
            <a:chExt cx="5455404" cy="44325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4AB3E3-1547-41EC-A4BB-2B23E19041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725" t="14385" r="24207" b="9684"/>
            <a:stretch/>
          </p:blipFill>
          <p:spPr>
            <a:xfrm>
              <a:off x="7625166" y="1208868"/>
              <a:ext cx="1115878" cy="162732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9" name="Flowchart: Process 8">
              <a:extLst>
                <a:ext uri="{FF2B5EF4-FFF2-40B4-BE49-F238E27FC236}">
                  <a16:creationId xmlns:a16="http://schemas.microsoft.com/office/drawing/2014/main" id="{2192078E-EEAA-428B-ABB9-2D1EADF8DAD4}"/>
                </a:ext>
              </a:extLst>
            </p:cNvPr>
            <p:cNvSpPr/>
            <p:nvPr/>
          </p:nvSpPr>
          <p:spPr>
            <a:xfrm>
              <a:off x="5408908" y="2882685"/>
              <a:ext cx="5455404" cy="2758699"/>
            </a:xfrm>
            <a:prstGeom prst="flowChartProcess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মনিকা রানী দাশ</a:t>
              </a:r>
            </a:p>
            <a:p>
              <a:pPr algn="ctr"/>
              <a:r>
                <a:rPr lang="bn-IN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প্রঃ শিঃ চলতি দায়িত্ব</a:t>
              </a:r>
            </a:p>
            <a:p>
              <a:pPr algn="ctr"/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ডাঃবসন্তকুমার আচার্য্য সপ্রাবি,</a:t>
              </a:r>
            </a:p>
            <a:p>
              <a:pPr algn="ctr"/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বানিয়াচং,হবিগঞ্জ।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0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5B9B6C-4629-4CEF-B65C-A8FEBEE4A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725"/>
          <a:stretch/>
        </p:blipFill>
        <p:spPr>
          <a:xfrm>
            <a:off x="6326812" y="1050345"/>
            <a:ext cx="3747917" cy="246029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D299B3-0DD4-42C5-98E0-BE3F7F461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243" y="1038258"/>
            <a:ext cx="4016829" cy="239754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971D73-8499-4D99-BE24-A7A53415456E}"/>
              </a:ext>
            </a:extLst>
          </p:cNvPr>
          <p:cNvSpPr txBox="1"/>
          <p:nvPr/>
        </p:nvSpPr>
        <p:spPr>
          <a:xfrm>
            <a:off x="1583871" y="3755572"/>
            <a:ext cx="385354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কলাগাছের ভেলা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BE8483-9739-4572-B9ED-D4CB7E225433}"/>
              </a:ext>
            </a:extLst>
          </p:cNvPr>
          <p:cNvSpPr txBox="1"/>
          <p:nvPr/>
        </p:nvSpPr>
        <p:spPr>
          <a:xfrm>
            <a:off x="6433457" y="3804557"/>
            <a:ext cx="3494314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লাঙ্গল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1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6B66D5-5998-47D7-BED3-3B7FCECC6C5D}"/>
              </a:ext>
            </a:extLst>
          </p:cNvPr>
          <p:cNvSpPr txBox="1"/>
          <p:nvPr/>
        </p:nvSpPr>
        <p:spPr>
          <a:xfrm>
            <a:off x="2269672" y="702128"/>
            <a:ext cx="7625443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9EB182-ED51-43D6-9742-1B490F144272}"/>
              </a:ext>
            </a:extLst>
          </p:cNvPr>
          <p:cNvSpPr txBox="1"/>
          <p:nvPr/>
        </p:nvSpPr>
        <p:spPr>
          <a:xfrm>
            <a:off x="506187" y="1534886"/>
            <a:ext cx="11168742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dirty="0"/>
          </a:p>
          <a:p>
            <a:pPr algn="ctr"/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 প্রযুক্তি কি?</a:t>
            </a:r>
          </a:p>
          <a:p>
            <a:pPr algn="ctr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 যেকোন পাঁচটি প্রযুক্তির নাম বল।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8DEA81-2AEC-488A-9091-55932C132742}"/>
              </a:ext>
            </a:extLst>
          </p:cNvPr>
          <p:cNvSpPr txBox="1"/>
          <p:nvPr/>
        </p:nvSpPr>
        <p:spPr>
          <a:xfrm>
            <a:off x="522514" y="4457700"/>
            <a:ext cx="11103429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প্রযুক্তি হলো কোন যন্ত্র,হাতিয়ার, কৌশল যা আমাদের কাজ সহজতর,উন্নতর ও দ্রুততর করে।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6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957A3BC-0245-4DD1-8C9B-85A824D13B33}"/>
              </a:ext>
            </a:extLst>
          </p:cNvPr>
          <p:cNvSpPr txBox="1"/>
          <p:nvPr/>
        </p:nvSpPr>
        <p:spPr>
          <a:xfrm>
            <a:off x="3304914" y="1848673"/>
            <a:ext cx="577300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কীভাবে আমাদের সহায়তা করে?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E62708-795F-4712-B642-B5BCB45FA433}"/>
              </a:ext>
            </a:extLst>
          </p:cNvPr>
          <p:cNvSpPr txBox="1"/>
          <p:nvPr/>
        </p:nvSpPr>
        <p:spPr>
          <a:xfrm>
            <a:off x="382137" y="887104"/>
            <a:ext cx="1124575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64D148C3-23BB-4CD6-9928-EF5135CDC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816976"/>
              </p:ext>
            </p:extLst>
          </p:nvPr>
        </p:nvGraphicFramePr>
        <p:xfrm>
          <a:off x="1652337" y="2727158"/>
          <a:ext cx="4315326" cy="3277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5326">
                  <a:extLst>
                    <a:ext uri="{9D8B030D-6E8A-4147-A177-3AD203B41FA5}">
                      <a16:colId xmlns:a16="http://schemas.microsoft.com/office/drawing/2014/main" val="4176942119"/>
                    </a:ext>
                  </a:extLst>
                </a:gridCol>
              </a:tblGrid>
              <a:tr h="819463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প্রযুক্তির নাম 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455103"/>
                  </a:ext>
                </a:extLst>
              </a:tr>
              <a:tr h="819463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কলম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338917"/>
                  </a:ext>
                </a:extLst>
              </a:tr>
              <a:tr h="819463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মোটরগাড়ি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954200"/>
                  </a:ext>
                </a:extLst>
              </a:tr>
              <a:tr h="819463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মোবাইল ফোন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290313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6058148E-7C89-4D23-B447-4142576E2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065254"/>
              </p:ext>
            </p:extLst>
          </p:nvPr>
        </p:nvGraphicFramePr>
        <p:xfrm>
          <a:off x="6673516" y="2751658"/>
          <a:ext cx="4138863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8863">
                  <a:extLst>
                    <a:ext uri="{9D8B030D-6E8A-4147-A177-3AD203B41FA5}">
                      <a16:colId xmlns:a16="http://schemas.microsoft.com/office/drawing/2014/main" val="1609692100"/>
                    </a:ext>
                  </a:extLst>
                </a:gridCol>
              </a:tblGrid>
              <a:tr h="420298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 কাজে ব্যবহার করা হয়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643085"/>
                  </a:ext>
                </a:extLst>
              </a:tr>
              <a:tr h="1458681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 কিছু লিখতে   </a:t>
                      </a:r>
                    </a:p>
                    <a:p>
                      <a:pPr algn="ctr"/>
                      <a:endParaRPr lang="bn-IN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bn-IN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অল্প সময়ে যাতায়াত করতে।                    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865"/>
                  </a:ext>
                </a:extLst>
              </a:tr>
              <a:tr h="420298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কারো সাথে কথা বলতে।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030103"/>
                  </a:ext>
                </a:extLst>
              </a:tr>
              <a:tr h="420298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768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3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CCC513F-8C82-45D5-84CA-CC78AB13394D}"/>
              </a:ext>
            </a:extLst>
          </p:cNvPr>
          <p:cNvGrpSpPr/>
          <p:nvPr/>
        </p:nvGrpSpPr>
        <p:grpSpPr>
          <a:xfrm>
            <a:off x="994610" y="1407695"/>
            <a:ext cx="10402733" cy="3149696"/>
            <a:chOff x="994610" y="1407695"/>
            <a:chExt cx="10402733" cy="31496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798EC2-88D7-4252-9FE3-83C343D05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58789" y="1880041"/>
              <a:ext cx="4238554" cy="2659301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BAC9E6C-8EB5-468E-B400-63492D1AF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9024" y="1420586"/>
              <a:ext cx="2653518" cy="3136805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7E5C88-3450-4D57-BCC1-CE2B6AF4F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4610" y="1407695"/>
              <a:ext cx="3110832" cy="3110832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07F11BA-8171-4F62-B72B-B56EC03BB850}"/>
              </a:ext>
            </a:extLst>
          </p:cNvPr>
          <p:cNvSpPr txBox="1"/>
          <p:nvPr/>
        </p:nvSpPr>
        <p:spPr>
          <a:xfrm>
            <a:off x="522514" y="4882243"/>
            <a:ext cx="1098912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পড়াশোনায় ব্যবহ্রত প্রযুক্তি 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85AD02B-B6FF-4C57-A4C0-035EA9A98071}"/>
              </a:ext>
            </a:extLst>
          </p:cNvPr>
          <p:cNvGrpSpPr/>
          <p:nvPr/>
        </p:nvGrpSpPr>
        <p:grpSpPr>
          <a:xfrm>
            <a:off x="591553" y="1700462"/>
            <a:ext cx="10916895" cy="2566738"/>
            <a:chOff x="591553" y="1700462"/>
            <a:chExt cx="10916895" cy="25667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04C77F-8A3D-4C78-9512-52883723A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1553" y="1700462"/>
              <a:ext cx="3418973" cy="253465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98F4E29-5538-44EF-856E-6EC3F824F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4629" y="1723272"/>
              <a:ext cx="3587667" cy="254392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E2D845-40C1-499E-AC07-E67B7DCD8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0947" y="1748588"/>
              <a:ext cx="3527501" cy="251861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81E7D46-6918-4A50-8AEF-BA4812226DB0}"/>
              </a:ext>
            </a:extLst>
          </p:cNvPr>
          <p:cNvSpPr txBox="1"/>
          <p:nvPr/>
        </p:nvSpPr>
        <p:spPr>
          <a:xfrm>
            <a:off x="604157" y="4849586"/>
            <a:ext cx="1103811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যাতায়াতে ব্যবহ্রত প্রযুক্তি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03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C4E751-D930-4608-B606-83F31D4FA3AF}"/>
              </a:ext>
            </a:extLst>
          </p:cNvPr>
          <p:cNvGrpSpPr/>
          <p:nvPr/>
        </p:nvGrpSpPr>
        <p:grpSpPr>
          <a:xfrm>
            <a:off x="756751" y="1104411"/>
            <a:ext cx="10706828" cy="4740491"/>
            <a:chOff x="756751" y="1104411"/>
            <a:chExt cx="10706828" cy="47404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7D1217-E257-417C-9078-945E0AA9A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486" y="1104411"/>
              <a:ext cx="3228571" cy="218123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6E7378A-2EF5-46ED-92FF-D61BA5C46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3428" y="1146876"/>
              <a:ext cx="3268715" cy="209227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E126A2-8EAF-4DE4-B492-6771F90BC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98602" y="1105134"/>
              <a:ext cx="3264977" cy="213239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C8CEB78-0BA7-4E7A-B97D-D4A1E32DC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6751" y="3625743"/>
              <a:ext cx="3334801" cy="221915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6752612-6B8C-4440-90DE-6996E0D8B7A1}"/>
              </a:ext>
            </a:extLst>
          </p:cNvPr>
          <p:cNvSpPr txBox="1"/>
          <p:nvPr/>
        </p:nvSpPr>
        <p:spPr>
          <a:xfrm>
            <a:off x="4408714" y="3951514"/>
            <a:ext cx="7070272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কৃষিতে ব্যবহ্রত প্রযুক্তি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75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13181E-51DD-4D51-816F-5DF187B98194}"/>
              </a:ext>
            </a:extLst>
          </p:cNvPr>
          <p:cNvSpPr txBox="1"/>
          <p:nvPr/>
        </p:nvSpPr>
        <p:spPr>
          <a:xfrm>
            <a:off x="513347" y="994610"/>
            <a:ext cx="1108509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3BD09-F060-4AED-AFFD-BF3EA97FA021}"/>
              </a:ext>
            </a:extLst>
          </p:cNvPr>
          <p:cNvSpPr txBox="1"/>
          <p:nvPr/>
        </p:nvSpPr>
        <p:spPr>
          <a:xfrm>
            <a:off x="545432" y="2390274"/>
            <a:ext cx="11133221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 ১- পড়াশোনার ক্ষেত্রে  প্রযুক্তির দুটি উদ্দেশ্য লিখ। </a:t>
            </a:r>
          </a:p>
          <a:p>
            <a:pPr algn="ctr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 ২-যাতায়াত-পরিবহনের ক্ষেত্রে প্রযুক্তির দুটি উদ্দেশ্য লিখ।</a:t>
            </a:r>
          </a:p>
          <a:p>
            <a:pPr algn="ctr"/>
            <a:endParaRPr lang="bn-IN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 ৩- কৃষিক্ষেত্রে প্রযুক্তির দুটি উদ্দেশ্য লিখ।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6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01D9B2-DC38-4B44-B9A4-5A118DD92BDB}"/>
              </a:ext>
            </a:extLst>
          </p:cNvPr>
          <p:cNvSpPr txBox="1"/>
          <p:nvPr/>
        </p:nvSpPr>
        <p:spPr>
          <a:xfrm>
            <a:off x="481263" y="802105"/>
            <a:ext cx="1116530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সংযোগঃ              পৃষ্ঠা ৬৪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B4492-0DAE-4CEA-993D-80D355544C24}"/>
              </a:ext>
            </a:extLst>
          </p:cNvPr>
          <p:cNvSpPr txBox="1"/>
          <p:nvPr/>
        </p:nvSpPr>
        <p:spPr>
          <a:xfrm>
            <a:off x="702129" y="1649186"/>
            <a:ext cx="285750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FC9F0-8DA1-418E-A613-F795CED050A1}"/>
              </a:ext>
            </a:extLst>
          </p:cNvPr>
          <p:cNvSpPr txBox="1"/>
          <p:nvPr/>
        </p:nvSpPr>
        <p:spPr>
          <a:xfrm>
            <a:off x="424542" y="2465614"/>
            <a:ext cx="109564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কোনটি আধুনিক প্রযুক্তি?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D1FE04-9626-410D-A1D2-8900775153A0}"/>
              </a:ext>
            </a:extLst>
          </p:cNvPr>
          <p:cNvSpPr txBox="1"/>
          <p:nvPr/>
        </p:nvSpPr>
        <p:spPr>
          <a:xfrm>
            <a:off x="767443" y="3298371"/>
            <a:ext cx="1567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ক। কোদাল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9FFC8-29F4-4657-9036-D9FA62AFF191}"/>
              </a:ext>
            </a:extLst>
          </p:cNvPr>
          <p:cNvSpPr txBox="1"/>
          <p:nvPr/>
        </p:nvSpPr>
        <p:spPr>
          <a:xfrm>
            <a:off x="2873829" y="3282042"/>
            <a:ext cx="1926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খ।ট্রাক্টর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FD32F0-40A4-4BD3-8850-5F5D7B1677D7}"/>
              </a:ext>
            </a:extLst>
          </p:cNvPr>
          <p:cNvSpPr txBox="1"/>
          <p:nvPr/>
        </p:nvSpPr>
        <p:spPr>
          <a:xfrm>
            <a:off x="5176157" y="3249385"/>
            <a:ext cx="226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গ। কাস্তে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066F0-9104-4E59-A47D-82E56E8FB803}"/>
              </a:ext>
            </a:extLst>
          </p:cNvPr>
          <p:cNvSpPr txBox="1"/>
          <p:nvPr/>
        </p:nvSpPr>
        <p:spPr>
          <a:xfrm>
            <a:off x="8180614" y="3265714"/>
            <a:ext cx="195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ঘ। লাঙ্গল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C9CAA0-3DA6-4C31-964F-DC44A424F789}"/>
              </a:ext>
            </a:extLst>
          </p:cNvPr>
          <p:cNvSpPr txBox="1"/>
          <p:nvPr/>
        </p:nvSpPr>
        <p:spPr>
          <a:xfrm>
            <a:off x="538840" y="4212770"/>
            <a:ext cx="10580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কোনটি যাতায়াত প্রযুক্তি?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D2644E-046F-4954-A418-05125D73F989}"/>
              </a:ext>
            </a:extLst>
          </p:cNvPr>
          <p:cNvSpPr txBox="1"/>
          <p:nvPr/>
        </p:nvSpPr>
        <p:spPr>
          <a:xfrm>
            <a:off x="620486" y="5110843"/>
            <a:ext cx="2841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ক। কম্পিউটার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8970E-3107-4ACD-820B-38A2E1DB3A26}"/>
              </a:ext>
            </a:extLst>
          </p:cNvPr>
          <p:cNvSpPr txBox="1"/>
          <p:nvPr/>
        </p:nvSpPr>
        <p:spPr>
          <a:xfrm>
            <a:off x="3184071" y="5110843"/>
            <a:ext cx="2612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খ। উড়োজাহাজ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CDAE8D-5EF1-4248-91A3-F3F832DE4401}"/>
              </a:ext>
            </a:extLst>
          </p:cNvPr>
          <p:cNvSpPr txBox="1"/>
          <p:nvPr/>
        </p:nvSpPr>
        <p:spPr>
          <a:xfrm>
            <a:off x="6057900" y="5159829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গ। টেলিফোন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5F8DF7-F31D-41C1-86BE-92B7CFD9C682}"/>
              </a:ext>
            </a:extLst>
          </p:cNvPr>
          <p:cNvSpPr txBox="1"/>
          <p:nvPr/>
        </p:nvSpPr>
        <p:spPr>
          <a:xfrm>
            <a:off x="9290957" y="5192486"/>
            <a:ext cx="209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ঘ।টেলিভিশন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50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DCB39F-DAE8-41BC-9ACF-792EC1196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940" y="2201421"/>
            <a:ext cx="5227746" cy="2900444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43ED1-DD20-408C-A9FE-09C0E350F68B}"/>
              </a:ext>
            </a:extLst>
          </p:cNvPr>
          <p:cNvSpPr txBox="1"/>
          <p:nvPr/>
        </p:nvSpPr>
        <p:spPr>
          <a:xfrm>
            <a:off x="526942" y="5253926"/>
            <a:ext cx="1103479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C2651D-D648-4CA0-9931-586A9A155C8F}"/>
              </a:ext>
            </a:extLst>
          </p:cNvPr>
          <p:cNvSpPr txBox="1"/>
          <p:nvPr/>
        </p:nvSpPr>
        <p:spPr>
          <a:xfrm>
            <a:off x="495946" y="1208868"/>
            <a:ext cx="1101929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1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147597-EA92-4B69-9550-66C99BC2D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101" y="669399"/>
            <a:ext cx="7174852" cy="37494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504D5A-6739-42A9-83CD-74C15AD58E64}"/>
              </a:ext>
            </a:extLst>
          </p:cNvPr>
          <p:cNvSpPr txBox="1"/>
          <p:nvPr/>
        </p:nvSpPr>
        <p:spPr>
          <a:xfrm>
            <a:off x="557939" y="4649492"/>
            <a:ext cx="10957301" cy="11079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0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585FF0-41C3-415F-8F08-E75A90B40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79" y="924937"/>
            <a:ext cx="3625624" cy="46594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E8B3D9-BC06-44B6-9F32-5D3BC513A3B6}"/>
              </a:ext>
            </a:extLst>
          </p:cNvPr>
          <p:cNvSpPr/>
          <p:nvPr/>
        </p:nvSpPr>
        <p:spPr>
          <a:xfrm>
            <a:off x="5225142" y="1077686"/>
            <a:ext cx="5372101" cy="140425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F80D9B5A-3DB7-432B-970C-E99C6A4E83B1}"/>
              </a:ext>
            </a:extLst>
          </p:cNvPr>
          <p:cNvSpPr/>
          <p:nvPr/>
        </p:nvSpPr>
        <p:spPr>
          <a:xfrm>
            <a:off x="5274128" y="3004456"/>
            <a:ext cx="5355772" cy="2530929"/>
          </a:xfrm>
          <a:prstGeom prst="flowChartProcess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৩য়</a:t>
            </a:r>
          </a:p>
          <a:p>
            <a:pPr algn="ctr"/>
            <a: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শিরোনামঃপ্রযুক্তির সংগে পরিচয়</a:t>
            </a:r>
          </a:p>
          <a:p>
            <a:pPr algn="ctr"/>
            <a:r>
              <a:rPr lang="bn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আমাদের জীবনে প্রযুক্তি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2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00EB5F-BC9C-432C-B0F2-9A235BC622C1}"/>
              </a:ext>
            </a:extLst>
          </p:cNvPr>
          <p:cNvSpPr/>
          <p:nvPr/>
        </p:nvSpPr>
        <p:spPr>
          <a:xfrm>
            <a:off x="734785" y="865414"/>
            <a:ext cx="10727871" cy="49312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১০.১.১।পড়াশোনা, যাতায়াত ও কৃষিতে প্রযুক্তির বিকাশ ও ব্যবহার বর্ণনা করতে পারবে</a:t>
            </a:r>
            <a:r>
              <a:rPr lang="bn-IN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7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F18D00-9B70-450C-BAF2-ACCD685591C0}"/>
              </a:ext>
            </a:extLst>
          </p:cNvPr>
          <p:cNvSpPr txBox="1"/>
          <p:nvPr/>
        </p:nvSpPr>
        <p:spPr>
          <a:xfrm>
            <a:off x="538843" y="832757"/>
            <a:ext cx="1102178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D6AF4C-B2A4-44C5-AB41-56A432B9BC35}"/>
              </a:ext>
            </a:extLst>
          </p:cNvPr>
          <p:cNvSpPr txBox="1"/>
          <p:nvPr/>
        </p:nvSpPr>
        <p:spPr>
          <a:xfrm>
            <a:off x="571501" y="4441372"/>
            <a:ext cx="1105444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যা দেখলাম প্রত্যেকটা হলো এক একটা প্রযুক্তি।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0B2335-F5E2-49D7-B029-D7D00A8147B5}"/>
              </a:ext>
            </a:extLst>
          </p:cNvPr>
          <p:cNvSpPr txBox="1"/>
          <p:nvPr/>
        </p:nvSpPr>
        <p:spPr>
          <a:xfrm>
            <a:off x="506186" y="5421086"/>
            <a:ext cx="1118507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বিভিন্ন প্রযুক্তি সম্পর্কে জানব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695600-D221-4B81-AC5D-FC5692764291}"/>
              </a:ext>
            </a:extLst>
          </p:cNvPr>
          <p:cNvGrpSpPr/>
          <p:nvPr/>
        </p:nvGrpSpPr>
        <p:grpSpPr>
          <a:xfrm>
            <a:off x="514349" y="2171700"/>
            <a:ext cx="10931979" cy="1469573"/>
            <a:chOff x="481692" y="1992086"/>
            <a:chExt cx="10931979" cy="146957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BC8B19-9A79-4D6C-83DA-648E60DF5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692" y="2064687"/>
              <a:ext cx="1918607" cy="135478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42A7138-02A5-468A-86EE-E8439A5AE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600" y="2024743"/>
              <a:ext cx="1992085" cy="140425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C0266CD-7E13-4E1F-87A2-0F66AFD55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4452" y="2042234"/>
              <a:ext cx="2100263" cy="137043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F422EF-86B6-410C-9339-177E17AD4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94727" y="2024744"/>
              <a:ext cx="2283960" cy="142058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1585D2B-DAF2-488D-A0D7-1EA461F35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78698" y="1992086"/>
              <a:ext cx="2234973" cy="146957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83915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952DC9-9025-4551-A8C1-23DE1D7DB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47" y="1796143"/>
            <a:ext cx="5116682" cy="292281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653CA9-EF75-4E8B-AC95-2ED9F3630F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79" t="17815"/>
          <a:stretch/>
        </p:blipFill>
        <p:spPr>
          <a:xfrm>
            <a:off x="6188529" y="1729851"/>
            <a:ext cx="5222420" cy="298910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9AC55E-094C-4F9E-B9F6-E166F503A425}"/>
              </a:ext>
            </a:extLst>
          </p:cNvPr>
          <p:cNvSpPr txBox="1"/>
          <p:nvPr/>
        </p:nvSpPr>
        <p:spPr>
          <a:xfrm>
            <a:off x="979714" y="5290458"/>
            <a:ext cx="439238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গ্যাসের চুলা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81DDD6-3FA3-4AF7-8110-0BEA65A3011C}"/>
              </a:ext>
            </a:extLst>
          </p:cNvPr>
          <p:cNvSpPr txBox="1"/>
          <p:nvPr/>
        </p:nvSpPr>
        <p:spPr>
          <a:xfrm>
            <a:off x="6890657" y="5355772"/>
            <a:ext cx="419644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বাস গাড়ি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31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E37B20C-3DA0-45C1-BBE7-A91E9ED2F654}"/>
              </a:ext>
            </a:extLst>
          </p:cNvPr>
          <p:cNvGrpSpPr/>
          <p:nvPr/>
        </p:nvGrpSpPr>
        <p:grpSpPr>
          <a:xfrm>
            <a:off x="3722914" y="718456"/>
            <a:ext cx="5404758" cy="4147457"/>
            <a:chOff x="2922814" y="816428"/>
            <a:chExt cx="5404758" cy="41474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C74509-0AAB-4D12-BD84-7F779551C0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840" r="30242"/>
            <a:stretch/>
          </p:blipFill>
          <p:spPr>
            <a:xfrm>
              <a:off x="2922814" y="901425"/>
              <a:ext cx="1943100" cy="403252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DF97BB8-0B3D-4074-A50C-32BA187E1C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413" r="36539"/>
            <a:stretch/>
          </p:blipFill>
          <p:spPr>
            <a:xfrm>
              <a:off x="6286500" y="816428"/>
              <a:ext cx="2041072" cy="414745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791D6CE-DC11-4C1F-BCAF-A38010CD9EC6}"/>
              </a:ext>
            </a:extLst>
          </p:cNvPr>
          <p:cNvSpPr txBox="1"/>
          <p:nvPr/>
        </p:nvSpPr>
        <p:spPr>
          <a:xfrm>
            <a:off x="473530" y="5290457"/>
            <a:ext cx="1111975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ফ্রিজ বা রেফ্রিজারেটর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21BD60-733D-4FFF-A78A-F447B5D87F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116" b="21148"/>
          <a:stretch/>
        </p:blipFill>
        <p:spPr>
          <a:xfrm>
            <a:off x="881743" y="1638595"/>
            <a:ext cx="4996543" cy="2835433"/>
          </a:xfrm>
          <a:prstGeom prst="bevel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9930E6-A748-4D74-92C1-293D74BE5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150" y="1632857"/>
            <a:ext cx="4921235" cy="2808514"/>
          </a:xfrm>
          <a:prstGeom prst="bevel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7A0597-2380-466D-A6D8-BBF301E1FF8B}"/>
              </a:ext>
            </a:extLst>
          </p:cNvPr>
          <p:cNvSpPr txBox="1"/>
          <p:nvPr/>
        </p:nvSpPr>
        <p:spPr>
          <a:xfrm>
            <a:off x="1355272" y="4735285"/>
            <a:ext cx="409847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ট্রলি গাড়ি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B1342-83C0-4BA1-8C28-1E97308CACDD}"/>
              </a:ext>
            </a:extLst>
          </p:cNvPr>
          <p:cNvSpPr txBox="1"/>
          <p:nvPr/>
        </p:nvSpPr>
        <p:spPr>
          <a:xfrm>
            <a:off x="7021286" y="4767944"/>
            <a:ext cx="401682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/>
              <a:t>কার গাড়ি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552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AACC40-A1C8-41E4-B825-3FC4A9F0F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84" y="1906291"/>
            <a:ext cx="3580754" cy="220899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5FD104-BE76-4994-98F9-119E49412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374" y="1906293"/>
            <a:ext cx="3596252" cy="221625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5B30D3-9D2A-42B5-9424-FA24E163A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113" y="1875295"/>
            <a:ext cx="3449006" cy="220075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1FC729-477B-4A2A-8565-41D004831683}"/>
              </a:ext>
            </a:extLst>
          </p:cNvPr>
          <p:cNvSpPr txBox="1"/>
          <p:nvPr/>
        </p:nvSpPr>
        <p:spPr>
          <a:xfrm>
            <a:off x="849086" y="4539343"/>
            <a:ext cx="329837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মোটর সাইকেল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A6017A-C35C-4DA9-AEBF-FAFD6BB60B72}"/>
              </a:ext>
            </a:extLst>
          </p:cNvPr>
          <p:cNvSpPr txBox="1"/>
          <p:nvPr/>
        </p:nvSpPr>
        <p:spPr>
          <a:xfrm>
            <a:off x="4572000" y="4490357"/>
            <a:ext cx="323305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খাতা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B79A1D-8A58-4320-83AE-D556C132AC8B}"/>
              </a:ext>
            </a:extLst>
          </p:cNvPr>
          <p:cNvSpPr txBox="1"/>
          <p:nvPr/>
        </p:nvSpPr>
        <p:spPr>
          <a:xfrm>
            <a:off x="8376557" y="4490357"/>
            <a:ext cx="303711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বাষ্পীয় ইঞ্জিন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46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325</TotalTime>
  <Words>299</Words>
  <Application>Microsoft Office PowerPoint</Application>
  <PresentationFormat>Widescreen</PresentationFormat>
  <Paragraphs>85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38</cp:revision>
  <dcterms:created xsi:type="dcterms:W3CDTF">2020-04-06T06:34:41Z</dcterms:created>
  <dcterms:modified xsi:type="dcterms:W3CDTF">2020-04-10T14:11:53Z</dcterms:modified>
</cp:coreProperties>
</file>