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4" r:id="rId2"/>
    <p:sldId id="257" r:id="rId3"/>
    <p:sldId id="258" r:id="rId4"/>
    <p:sldId id="261" r:id="rId5"/>
    <p:sldId id="259" r:id="rId6"/>
    <p:sldId id="262" r:id="rId7"/>
    <p:sldId id="267" r:id="rId8"/>
    <p:sldId id="263" r:id="rId9"/>
    <p:sldId id="264" r:id="rId10"/>
    <p:sldId id="265" r:id="rId11"/>
    <p:sldId id="268" r:id="rId12"/>
    <p:sldId id="271" r:id="rId13"/>
    <p:sldId id="266" r:id="rId14"/>
    <p:sldId id="269" r:id="rId15"/>
    <p:sldId id="272" r:id="rId16"/>
    <p:sldId id="270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64" autoAdjust="0"/>
    <p:restoredTop sz="95064" autoAdjust="0"/>
  </p:normalViewPr>
  <p:slideViewPr>
    <p:cSldViewPr>
      <p:cViewPr varScale="1">
        <p:scale>
          <a:sx n="79" d="100"/>
          <a:sy n="79" d="100"/>
        </p:scale>
        <p:origin x="-1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265A3-33E4-4F6B-8E82-EE4B7AE1F4A8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3CD5F-62B8-4C2B-9600-06ABBC0DA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3CD5F-62B8-4C2B-9600-06ABBC0DA4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CF744-701D-4CD1-83B6-0F59E346BC10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FBF8D-0A53-4E7D-BD0E-33FDBC3F59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77112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/>
              <a:t> সকল প্রশংসা আল্লাহতালার</a:t>
            </a:r>
            <a:br>
              <a:rPr lang="bn-IN" dirty="0" smtClean="0"/>
            </a:br>
            <a:r>
              <a:rPr lang="bn-IN" dirty="0" smtClean="0"/>
              <a:t>স্বাগতম</a:t>
            </a:r>
            <a:endParaRPr lang="en-US" dirty="0"/>
          </a:p>
        </p:txBody>
      </p:sp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14600"/>
            <a:ext cx="4620976" cy="370046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Cloths</a:t>
            </a:r>
            <a:endParaRPr lang="en-US" dirty="0"/>
          </a:p>
        </p:txBody>
      </p:sp>
      <p:pic>
        <p:nvPicPr>
          <p:cNvPr id="3" name="Picture 2" descr="Cloth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362200"/>
            <a:ext cx="3962400" cy="3733800"/>
          </a:xfrm>
          <a:prstGeom prst="rect">
            <a:avLst/>
          </a:prstGeom>
        </p:spPr>
      </p:pic>
      <p:pic>
        <p:nvPicPr>
          <p:cNvPr id="4" name="Picture 3" descr="kap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3810000" cy="4038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Sequrity</a:t>
            </a:r>
            <a:endParaRPr lang="en-US" dirty="0"/>
          </a:p>
        </p:txBody>
      </p:sp>
      <p:pic>
        <p:nvPicPr>
          <p:cNvPr id="3" name="Picture 2" descr="nirapot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209800"/>
            <a:ext cx="4724400" cy="3667125"/>
          </a:xfrm>
          <a:prstGeom prst="rect">
            <a:avLst/>
          </a:prstGeom>
        </p:spPr>
      </p:pic>
      <p:pic>
        <p:nvPicPr>
          <p:cNvPr id="4" name="Picture 3" descr="secur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09800"/>
            <a:ext cx="3505200" cy="3619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Shelter</a:t>
            </a:r>
            <a:endParaRPr lang="en-US" dirty="0"/>
          </a:p>
        </p:txBody>
      </p:sp>
      <p:pic>
        <p:nvPicPr>
          <p:cNvPr id="3" name="Picture 2" descr="stu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590800"/>
            <a:ext cx="2743200" cy="3810000"/>
          </a:xfrm>
          <a:prstGeom prst="rect">
            <a:avLst/>
          </a:prstGeom>
        </p:spPr>
      </p:pic>
      <p:pic>
        <p:nvPicPr>
          <p:cNvPr id="4" name="Picture 3" descr="Se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590800"/>
            <a:ext cx="2857500" cy="3810000"/>
          </a:xfrm>
          <a:prstGeom prst="rect">
            <a:avLst/>
          </a:prstGeom>
        </p:spPr>
      </p:pic>
      <p:pic>
        <p:nvPicPr>
          <p:cNvPr id="6" name="Picture 5" descr="tr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514600"/>
            <a:ext cx="2600325" cy="3962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pic>
        <p:nvPicPr>
          <p:cNvPr id="3" name="Picture 2" descr="poor g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3810000" cy="3886200"/>
          </a:xfrm>
          <a:prstGeom prst="rect">
            <a:avLst/>
          </a:prstGeom>
        </p:spPr>
      </p:pic>
      <p:pic>
        <p:nvPicPr>
          <p:cNvPr id="4" name="Picture 3" descr="ঘ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514600"/>
            <a:ext cx="4114800" cy="38100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Love</a:t>
            </a:r>
            <a:endParaRPr lang="en-US" dirty="0"/>
          </a:p>
        </p:txBody>
      </p:sp>
      <p:pic>
        <p:nvPicPr>
          <p:cNvPr id="3" name="Picture 2" descr="Sakib 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362200"/>
            <a:ext cx="4495800" cy="4191000"/>
          </a:xfrm>
          <a:prstGeom prst="rect">
            <a:avLst/>
          </a:prstGeom>
        </p:spPr>
      </p:pic>
      <p:pic>
        <p:nvPicPr>
          <p:cNvPr id="4" name="Picture 3" descr="balov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0"/>
            <a:ext cx="40767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95400"/>
          </a:xfrm>
        </p:spPr>
        <p:txBody>
          <a:bodyPr/>
          <a:lstStyle/>
          <a:p>
            <a:pPr algn="ctr"/>
            <a:r>
              <a:rPr lang="en-US" dirty="0" err="1" smtClean="0"/>
              <a:t>সম্মান</a:t>
            </a:r>
            <a:r>
              <a:rPr lang="en-US" dirty="0" smtClean="0"/>
              <a:t> </a:t>
            </a:r>
            <a:r>
              <a:rPr lang="en-US" dirty="0" err="1" smtClean="0"/>
              <a:t>পাওয়ার</a:t>
            </a:r>
            <a:r>
              <a:rPr lang="en-US" dirty="0" smtClean="0"/>
              <a:t> </a:t>
            </a:r>
            <a:r>
              <a:rPr lang="en-US" dirty="0" err="1" smtClean="0"/>
              <a:t>আকাংখা</a:t>
            </a:r>
            <a:endParaRPr lang="en-US" dirty="0"/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3200400" cy="4267200"/>
          </a:xfrm>
          <a:prstGeom prst="rect">
            <a:avLst/>
          </a:prstGeom>
        </p:spPr>
      </p:pic>
      <p:pic>
        <p:nvPicPr>
          <p:cNvPr id="4" name="Picture 3" descr="Ex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438400"/>
            <a:ext cx="2895600" cy="3276600"/>
          </a:xfrm>
          <a:prstGeom prst="rect">
            <a:avLst/>
          </a:prstGeom>
        </p:spPr>
      </p:pic>
      <p:pic>
        <p:nvPicPr>
          <p:cNvPr id="5" name="Picture 4" descr="salu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438400"/>
            <a:ext cx="2143125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 Expression</a:t>
            </a:r>
            <a:endParaRPr lang="en-US" dirty="0"/>
          </a:p>
        </p:txBody>
      </p:sp>
      <p:pic>
        <p:nvPicPr>
          <p:cNvPr id="3" name="Picture 2" descr="Self--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133600"/>
            <a:ext cx="4114800" cy="4419600"/>
          </a:xfrm>
          <a:prstGeom prst="rect">
            <a:avLst/>
          </a:prstGeom>
        </p:spPr>
      </p:pic>
      <p:pic>
        <p:nvPicPr>
          <p:cNvPr id="4" name="Picture 3" descr="Self Express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09800"/>
            <a:ext cx="3886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উপযোগের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endParaRPr lang="en-US" dirty="0"/>
          </a:p>
        </p:txBody>
      </p:sp>
      <p:pic>
        <p:nvPicPr>
          <p:cNvPr id="3" name="Picture 2" descr="marketing-utilit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7387244" cy="48768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 Utility-</a:t>
            </a:r>
            <a:r>
              <a:rPr lang="en-US" dirty="0" err="1" smtClean="0"/>
              <a:t>রুপগত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endParaRPr lang="en-US" dirty="0"/>
          </a:p>
        </p:txBody>
      </p:sp>
      <p:pic>
        <p:nvPicPr>
          <p:cNvPr id="3" name="Picture 2" descr="চিনি উৎপাদনের ছব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4114800" cy="3733800"/>
          </a:xfrm>
          <a:prstGeom prst="rect">
            <a:avLst/>
          </a:prstGeom>
        </p:spPr>
      </p:pic>
      <p:pic>
        <p:nvPicPr>
          <p:cNvPr id="4" name="Picture 3" descr="Sug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09800"/>
            <a:ext cx="3810000" cy="39624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Utility-</a:t>
            </a:r>
            <a:r>
              <a:rPr lang="en-US" dirty="0" err="1" smtClean="0"/>
              <a:t>স্থানগত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endParaRPr lang="en-US" dirty="0"/>
          </a:p>
        </p:txBody>
      </p:sp>
      <p:pic>
        <p:nvPicPr>
          <p:cNvPr id="3" name="Picture 2" descr="tr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0"/>
            <a:ext cx="6934200" cy="4267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085088"/>
          </a:xfrm>
        </p:spPr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শিক্ষক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শ্রেণি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মোহাম্মদ</a:t>
            </a:r>
            <a:r>
              <a:rPr lang="en-US" dirty="0" smtClean="0"/>
              <a:t> </a:t>
            </a:r>
            <a:r>
              <a:rPr lang="en-US" dirty="0" err="1" smtClean="0"/>
              <a:t>মজিবুর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endParaRPr lang="en-US" dirty="0" smtClean="0"/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</a:t>
            </a:r>
            <a:r>
              <a:rPr lang="en-US" dirty="0" err="1" smtClean="0"/>
              <a:t>ব্যবস্থাপনা</a:t>
            </a:r>
            <a:endParaRPr lang="en-US" dirty="0" smtClean="0"/>
          </a:p>
          <a:p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bn-IN" dirty="0" smtClean="0"/>
              <a:t>আদর্শ মহাবিদ্যালয়</a:t>
            </a:r>
          </a:p>
          <a:p>
            <a:r>
              <a:rPr lang="bn-IN" dirty="0" smtClean="0"/>
              <a:t>ঝিনাইগাতী শেরপুর ।</a:t>
            </a:r>
          </a:p>
          <a:p>
            <a:r>
              <a:rPr lang="bn-IN" dirty="0" smtClean="0"/>
              <a:t>মোবাইল নম্বর-০১৭১২৮৫৮৩৪৯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একাদশ</a:t>
            </a:r>
            <a:endParaRPr lang="en-US" dirty="0" smtClean="0"/>
          </a:p>
          <a:p>
            <a:r>
              <a:rPr lang="en-US" dirty="0" err="1" smtClean="0"/>
              <a:t>শাখা</a:t>
            </a:r>
            <a:r>
              <a:rPr lang="en-US" dirty="0" smtClean="0"/>
              <a:t>: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endParaRPr lang="en-US" dirty="0" smtClean="0"/>
          </a:p>
          <a:p>
            <a:r>
              <a:rPr lang="en-US" dirty="0" err="1" smtClean="0"/>
              <a:t>বিষয়</a:t>
            </a:r>
            <a:r>
              <a:rPr lang="en-US" dirty="0" smtClean="0"/>
              <a:t> :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ব্যবস্থাপনা</a:t>
            </a:r>
            <a:r>
              <a:rPr lang="en-US" dirty="0" smtClean="0"/>
              <a:t> ও </a:t>
            </a:r>
            <a:r>
              <a:rPr lang="en-US" dirty="0" err="1" smtClean="0"/>
              <a:t>বিপণন</a:t>
            </a:r>
            <a:endParaRPr lang="en-US" dirty="0" smtClean="0"/>
          </a:p>
          <a:p>
            <a:r>
              <a:rPr lang="en-US" dirty="0" err="1" smtClean="0"/>
              <a:t>অধ্যায়</a:t>
            </a:r>
            <a:r>
              <a:rPr lang="en-US" dirty="0" smtClean="0"/>
              <a:t> : </a:t>
            </a:r>
            <a:r>
              <a:rPr lang="en-US" dirty="0" err="1" smtClean="0"/>
              <a:t>প্রথম</a:t>
            </a:r>
            <a:endParaRPr lang="en-US" dirty="0" smtClean="0"/>
          </a:p>
          <a:p>
            <a:r>
              <a:rPr lang="en-US" dirty="0" err="1" smtClean="0"/>
              <a:t>সময়</a:t>
            </a:r>
            <a:r>
              <a:rPr lang="en-US" dirty="0" smtClean="0"/>
              <a:t> : ৫০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pic>
        <p:nvPicPr>
          <p:cNvPr id="7" name="Picture 6" descr="mozibor s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572000"/>
            <a:ext cx="1752600" cy="21077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Possession Utility or Ownership Utility-</a:t>
            </a:r>
            <a:r>
              <a:rPr lang="en-US" dirty="0" err="1" smtClean="0"/>
              <a:t>স্বত্বগত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endParaRPr lang="en-US" dirty="0"/>
          </a:p>
        </p:txBody>
      </p:sp>
      <p:pic>
        <p:nvPicPr>
          <p:cNvPr id="3" name="Picture 2" descr="download (3)Dol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3581400" cy="3419475"/>
          </a:xfrm>
          <a:prstGeom prst="rect">
            <a:avLst/>
          </a:prstGeom>
        </p:spPr>
      </p:pic>
      <p:pic>
        <p:nvPicPr>
          <p:cNvPr id="4" name="Picture 3" descr="c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3962400" cy="411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Utility-</a:t>
            </a:r>
            <a:r>
              <a:rPr lang="en-US" dirty="0" err="1" smtClean="0"/>
              <a:t>সেবাগত</a:t>
            </a:r>
            <a:r>
              <a:rPr lang="en-US" dirty="0" smtClean="0"/>
              <a:t> </a:t>
            </a:r>
            <a:r>
              <a:rPr lang="en-US" dirty="0" err="1" smtClean="0"/>
              <a:t>উপযোগ</a:t>
            </a:r>
            <a:endParaRPr lang="en-US" dirty="0"/>
          </a:p>
        </p:txBody>
      </p:sp>
      <p:pic>
        <p:nvPicPr>
          <p:cNvPr id="3" name="Picture 2" descr="do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7162800" cy="42672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Utility-</a:t>
            </a:r>
            <a:r>
              <a:rPr lang="bn-IN" dirty="0" smtClean="0"/>
              <a:t>সময়গত উপযোগ</a:t>
            </a:r>
            <a:endParaRPr lang="en-US" dirty="0"/>
          </a:p>
        </p:txBody>
      </p:sp>
      <p:pic>
        <p:nvPicPr>
          <p:cNvPr id="3" name="Picture 2" descr="potato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057400"/>
            <a:ext cx="7620000" cy="44196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2819400"/>
            <a:ext cx="3508248" cy="3200400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চিত্রে কোন ধরণের উপযোগ বুঝানো হয়েছে,বর্ণনা কর।</a:t>
            </a:r>
            <a:endParaRPr lang="en-US" sz="2400" dirty="0"/>
          </a:p>
        </p:txBody>
      </p:sp>
      <p:pic>
        <p:nvPicPr>
          <p:cNvPr id="3" name="Picture 2" descr="do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117361"/>
            <a:ext cx="4191000" cy="474063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10000" y="2895600"/>
            <a:ext cx="609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362456"/>
          </a:xfrm>
        </p:spPr>
        <p:txBody>
          <a:bodyPr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3965448" cy="1486336"/>
          </a:xfrm>
        </p:spPr>
        <p:txBody>
          <a:bodyPr/>
          <a:lstStyle/>
          <a:p>
            <a:r>
              <a:rPr lang="bn-IN" dirty="0" smtClean="0"/>
              <a:t>চিত্রে প্রদর্শিত উপযোগগুলো বর্ণনা কর।</a:t>
            </a:r>
            <a:endParaRPr lang="en-US" dirty="0"/>
          </a:p>
        </p:txBody>
      </p:sp>
      <p:pic>
        <p:nvPicPr>
          <p:cNvPr id="3" name="Picture 2" descr="dol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057400"/>
            <a:ext cx="3762375" cy="2133600"/>
          </a:xfrm>
          <a:prstGeom prst="rect">
            <a:avLst/>
          </a:prstGeom>
        </p:spPr>
      </p:pic>
      <p:pic>
        <p:nvPicPr>
          <p:cNvPr id="4" name="Picture 3" descr="tr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343400"/>
            <a:ext cx="3733800" cy="2286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72000" y="3886200"/>
            <a:ext cx="457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362456"/>
          </a:xfrm>
        </p:spPr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3965448" cy="3086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n-IN" dirty="0" smtClean="0"/>
              <a:t>উপযোগ বলতে কি বুঝ?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উপযোগের প্রকারভেদ বর্ণনা </a:t>
            </a:r>
            <a:r>
              <a:rPr lang="bn-IN" dirty="0" smtClean="0"/>
              <a:t>কর?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চিত্রে প্রদর্শিত উপযোগের ধারণা বিশ্লেষণ কর। </a:t>
            </a:r>
            <a:br>
              <a:rPr lang="bn-IN" dirty="0" smtClean="0"/>
            </a:br>
            <a:endParaRPr lang="bn-IN" dirty="0" smtClean="0"/>
          </a:p>
          <a:p>
            <a:endParaRPr lang="en-US" dirty="0"/>
          </a:p>
        </p:txBody>
      </p:sp>
      <p:pic>
        <p:nvPicPr>
          <p:cNvPr id="3" name="Picture 2" descr="need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209800"/>
            <a:ext cx="3738563" cy="35814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67200" y="3429000"/>
            <a:ext cx="457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362456"/>
          </a:xfrm>
        </p:spPr>
        <p:txBody>
          <a:bodyPr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4191000"/>
            <a:ext cx="3962400" cy="1676400"/>
          </a:xfrm>
        </p:spPr>
        <p:txBody>
          <a:bodyPr/>
          <a:lstStyle/>
          <a:p>
            <a:r>
              <a:rPr lang="bn-IN" dirty="0" smtClean="0"/>
              <a:t>চিত্রের বিষয়গুলো উপযোগকে নির্দেশন করে কিনা ব্যাখ্যা কর</a:t>
            </a:r>
            <a:endParaRPr lang="en-US" dirty="0"/>
          </a:p>
        </p:txBody>
      </p:sp>
      <p:pic>
        <p:nvPicPr>
          <p:cNvPr id="3" name="Picture 2" descr="ww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76400"/>
            <a:ext cx="4343400" cy="2133599"/>
          </a:xfrm>
          <a:prstGeom prst="rect">
            <a:avLst/>
          </a:prstGeom>
        </p:spPr>
      </p:pic>
      <p:pic>
        <p:nvPicPr>
          <p:cNvPr id="5" name="Picture 4" descr="marketing-utilit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114800"/>
            <a:ext cx="3276600" cy="246789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19600" y="4114800"/>
            <a:ext cx="457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ক্লাশে</a:t>
            </a:r>
            <a:r>
              <a:rPr lang="en-US" dirty="0" smtClean="0"/>
              <a:t> </a:t>
            </a:r>
            <a:r>
              <a:rPr lang="en-US" dirty="0" err="1" smtClean="0"/>
              <a:t>সহযোগিতা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4" name="Picture 3" descr="5-6cm-Preserved-Rose-With-20cm-Long_jpg_35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3962400" cy="3657600"/>
          </a:xfrm>
          <a:prstGeom prst="rect">
            <a:avLst/>
          </a:prstGeom>
        </p:spPr>
      </p:pic>
      <p:pic>
        <p:nvPicPr>
          <p:cNvPr id="5" name="Picture 4" descr="can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590800"/>
            <a:ext cx="3400425" cy="3400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এসো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_103205395_doctor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371600"/>
            <a:ext cx="3716867" cy="2352675"/>
          </a:xfrm>
          <a:prstGeom prst="rect">
            <a:avLst/>
          </a:prstGeom>
        </p:spPr>
      </p:pic>
      <p:pic>
        <p:nvPicPr>
          <p:cNvPr id="5" name="Picture 4" descr="pota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962400"/>
            <a:ext cx="2667000" cy="2514600"/>
          </a:xfrm>
          <a:prstGeom prst="rect">
            <a:avLst/>
          </a:prstGeom>
        </p:spPr>
      </p:pic>
      <p:pic>
        <p:nvPicPr>
          <p:cNvPr id="6" name="Picture 5" descr="ctg-truc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447800"/>
            <a:ext cx="4267200" cy="2209800"/>
          </a:xfrm>
          <a:prstGeom prst="rect">
            <a:avLst/>
          </a:prstGeom>
        </p:spPr>
      </p:pic>
      <p:pic>
        <p:nvPicPr>
          <p:cNvPr id="7" name="Picture 6" descr="চিনি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886200"/>
            <a:ext cx="2819400" cy="2514600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4114800"/>
            <a:ext cx="2438400" cy="2286000"/>
          </a:xfrm>
          <a:prstGeom prst="rect">
            <a:avLst/>
          </a:prstGeom>
        </p:spPr>
      </p:pic>
      <p:pic>
        <p:nvPicPr>
          <p:cNvPr id="9" name="Picture 8" descr="চিনি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886200"/>
            <a:ext cx="2819400" cy="2514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7315200" cy="1581912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পাঠের বিষয়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3" name="Picture 2" descr="download (3)Marketing 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643158"/>
            <a:ext cx="3581400" cy="498624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mtClean="0"/>
              <a:t/>
            </a:r>
            <a:br>
              <a:rPr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as-IN" dirty="0" smtClean="0"/>
              <a:t> শিখন ফল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971800"/>
            <a:ext cx="7769352" cy="2819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bn-IN" dirty="0" smtClean="0"/>
              <a:t>শিক্ষার্থীরা</a:t>
            </a:r>
            <a:r>
              <a:rPr lang="en-US" dirty="0" smtClean="0"/>
              <a:t> ---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উপযোগ কী তা বলতে পারবে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উপযোগের প্রকারভেদ বর্ণনা করতে </a:t>
            </a:r>
            <a:r>
              <a:rPr lang="bn-IN" sz="2800" dirty="0" smtClean="0"/>
              <a:t>পারবে 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bn-IN" sz="2400" dirty="0" smtClean="0"/>
              <a:t>উপযোগের বিষয়বস্তু বিশ্লেষণ করতে পারবে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উপযোগের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endParaRPr lang="en-US" dirty="0"/>
          </a:p>
        </p:txBody>
      </p:sp>
      <p:pic>
        <p:nvPicPr>
          <p:cNvPr id="3" name="Picture 2" descr="need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1" y="1828800"/>
            <a:ext cx="9069049" cy="5029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 &amp; Artificial air</a:t>
            </a:r>
            <a:endParaRPr lang="en-US" dirty="0"/>
          </a:p>
        </p:txBody>
      </p:sp>
      <p:pic>
        <p:nvPicPr>
          <p:cNvPr id="3" name="Picture 2" descr="Air coo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90800"/>
            <a:ext cx="3890963" cy="3581400"/>
          </a:xfrm>
          <a:prstGeom prst="rect">
            <a:avLst/>
          </a:prstGeom>
        </p:spPr>
      </p:pic>
      <p:pic>
        <p:nvPicPr>
          <p:cNvPr id="4" name="Picture 3" descr="haw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67000"/>
            <a:ext cx="4038600" cy="35052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Needs Of Food</a:t>
            </a:r>
            <a:endParaRPr lang="en-US" dirty="0"/>
          </a:p>
        </p:txBody>
      </p:sp>
      <p:pic>
        <p:nvPicPr>
          <p:cNvPr id="3" name="Picture 2" descr="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8382000" cy="4572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86000"/>
            <a:ext cx="3962400" cy="4038600"/>
          </a:xfrm>
          <a:prstGeom prst="rect">
            <a:avLst/>
          </a:prstGeom>
        </p:spPr>
      </p:pic>
      <p:pic>
        <p:nvPicPr>
          <p:cNvPr id="4" name="Picture 3" descr="Wa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3981450" cy="3810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140</Words>
  <Application>Microsoft Office PowerPoint</Application>
  <PresentationFormat>On-screen Show (4:3)</PresentationFormat>
  <Paragraphs>50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 সকল প্রশংসা আল্লাহতালার স্বাগতম</vt:lpstr>
      <vt:lpstr>পরিচিতি</vt:lpstr>
      <vt:lpstr>এসো ছবি গুলো লক্ষ্য করি </vt:lpstr>
      <vt:lpstr>পাঠের বিষয় </vt:lpstr>
      <vt:lpstr>     শিখন ফল</vt:lpstr>
      <vt:lpstr>উপযোগের ধারনা</vt:lpstr>
      <vt:lpstr>Free &amp; Artificial air</vt:lpstr>
      <vt:lpstr>Needs Of Food</vt:lpstr>
      <vt:lpstr>Water</vt:lpstr>
      <vt:lpstr>Cloths</vt:lpstr>
      <vt:lpstr>Sequrity</vt:lpstr>
      <vt:lpstr>Shelter</vt:lpstr>
      <vt:lpstr>Home</vt:lpstr>
      <vt:lpstr>Love</vt:lpstr>
      <vt:lpstr>সম্মান পাওয়ার আকাংখা</vt:lpstr>
      <vt:lpstr>Self Expression</vt:lpstr>
      <vt:lpstr>উপযোগের প্রকারভেদ</vt:lpstr>
      <vt:lpstr>Form Utility-রুপগত উপযোগ</vt:lpstr>
      <vt:lpstr>Place Utility-স্থানগত উপযোগ</vt:lpstr>
      <vt:lpstr>Possession Utility or Ownership Utility-স্বত্বগত উপযোগ</vt:lpstr>
      <vt:lpstr>Service Utility-সেবাগত উপযোগ</vt:lpstr>
      <vt:lpstr>Time Utility-সময়গত উপযোগ</vt:lpstr>
      <vt:lpstr>একক কাজ  </vt:lpstr>
      <vt:lpstr>দলীয় কাজ</vt:lpstr>
      <vt:lpstr>মূল্যায়ন</vt:lpstr>
      <vt:lpstr>বাড়ির কাজ</vt:lpstr>
      <vt:lpstr>ক্লাশে সহযোগিতা করার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আন্তরিক শুভে্ছা</dc:title>
  <dc:creator>AriA Computer Zone</dc:creator>
  <cp:lastModifiedBy>AriA Computer Zone</cp:lastModifiedBy>
  <cp:revision>65</cp:revision>
  <dcterms:created xsi:type="dcterms:W3CDTF">2020-04-07T12:41:55Z</dcterms:created>
  <dcterms:modified xsi:type="dcterms:W3CDTF">2020-04-10T13:12:39Z</dcterms:modified>
</cp:coreProperties>
</file>