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2" r:id="rId7"/>
    <p:sldId id="273" r:id="rId8"/>
    <p:sldId id="264" r:id="rId9"/>
    <p:sldId id="265" r:id="rId10"/>
    <p:sldId id="262" r:id="rId11"/>
    <p:sldId id="263" r:id="rId12"/>
    <p:sldId id="274" r:id="rId13"/>
    <p:sldId id="27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CC00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1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4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4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7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5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6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0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7C930-02F3-4D7C-8E98-AB06DC7DDBB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C0AC9-DE9D-492D-9CB5-BEBCBE6E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4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9" y="-169277"/>
            <a:ext cx="12203309" cy="6851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159563-D23B-4279-B599-DD3F26EE2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75" y="6350"/>
            <a:ext cx="4762500" cy="2228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321004"/>
            <a:ext cx="117583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6600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 ক্লাসে সবাইকে </a:t>
            </a:r>
            <a:r>
              <a:rPr lang="en-US" sz="6600" dirty="0" err="1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66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331" y="2882314"/>
            <a:ext cx="5190682" cy="41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1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13 0.02338 L 0.64726 -0.456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0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2082" y="140675"/>
            <a:ext cx="8388872" cy="18006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শিশুদের</a:t>
            </a:r>
            <a:r>
              <a: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নিজের</a:t>
            </a:r>
            <a:r>
              <a: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অংশটুকু</a:t>
            </a:r>
            <a:r>
              <a: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পড়তে</a:t>
            </a:r>
            <a:r>
              <a: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বলবো</a:t>
            </a:r>
            <a:r>
              <a: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11" y="-595234"/>
            <a:ext cx="3193366" cy="30257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2332007"/>
            <a:ext cx="7498079" cy="4515729"/>
            <a:chOff x="928468" y="2110154"/>
            <a:chExt cx="7498079" cy="4515729"/>
          </a:xfrm>
        </p:grpSpPr>
        <p:sp>
          <p:nvSpPr>
            <p:cNvPr id="4" name="Round Single Corner Rectangle 3"/>
            <p:cNvSpPr/>
            <p:nvPr/>
          </p:nvSpPr>
          <p:spPr>
            <a:xfrm>
              <a:off x="928468" y="2110154"/>
              <a:ext cx="7498079" cy="4515729"/>
            </a:xfrm>
            <a:prstGeom prst="round1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50" y="2208627"/>
              <a:ext cx="7154074" cy="441725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96" y="2616591"/>
            <a:ext cx="4463537" cy="423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08" y="745588"/>
            <a:ext cx="3585517" cy="51628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7963" y="865163"/>
            <a:ext cx="7948245" cy="5992837"/>
            <a:chOff x="407963" y="506437"/>
            <a:chExt cx="7948245" cy="5992837"/>
          </a:xfrm>
        </p:grpSpPr>
        <p:sp>
          <p:nvSpPr>
            <p:cNvPr id="3" name="Horizontal Scroll 2"/>
            <p:cNvSpPr/>
            <p:nvPr/>
          </p:nvSpPr>
          <p:spPr>
            <a:xfrm>
              <a:off x="407963" y="506437"/>
              <a:ext cx="7948245" cy="5992837"/>
            </a:xfrm>
            <a:prstGeom prst="horizontalScroll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635" y="1444134"/>
              <a:ext cx="6569612" cy="4156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9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433711" y="0"/>
            <a:ext cx="5880296" cy="1842867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নতুন </a:t>
            </a:r>
            <a:r>
              <a:rPr lang="en-US" sz="6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endParaRPr lang="en-US" sz="66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ound Same Side Corner Rectangle 2"/>
          <p:cNvSpPr/>
          <p:nvPr/>
        </p:nvSpPr>
        <p:spPr>
          <a:xfrm>
            <a:off x="2433710" y="2187525"/>
            <a:ext cx="5978770" cy="661181"/>
          </a:xfrm>
          <a:prstGeom prst="round2Same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পালক    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,   </a:t>
            </a:r>
            <a:r>
              <a:rPr lang="bn-BD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 </a:t>
            </a:r>
            <a:r>
              <a:rPr lang="bn-BD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,    </a:t>
            </a:r>
            <a:r>
              <a:rPr lang="bn-BD" sz="4400" dirty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ঝাঁক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407964" y="3446585"/>
            <a:ext cx="2025748" cy="87219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পালক</a:t>
            </a:r>
            <a:endParaRPr lang="en-US" sz="4400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407964" y="4586068"/>
            <a:ext cx="2025747" cy="87219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>
                <a:solidFill>
                  <a:schemeClr val="accent4">
                    <a:lumMod val="60000"/>
                    <a:lumOff val="4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</a:t>
            </a:r>
            <a:r>
              <a:rPr lang="bn-BD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267287" y="5725551"/>
            <a:ext cx="2166424" cy="87219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ঝাঁক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4614203" y="3115993"/>
            <a:ext cx="5880295" cy="117465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পাখির শরীর বা পাখির আবরণ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768948" y="5725552"/>
            <a:ext cx="5725550" cy="87219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পাখি,মাছি,মাছ ইত্যাদির দল বা পাল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691575" y="4557933"/>
            <a:ext cx="5725550" cy="87219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কঠিন</a:t>
            </a:r>
            <a:endParaRPr lang="en-US" sz="54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2616591" y="3446586"/>
            <a:ext cx="1392701" cy="84406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 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2729132" y="4572001"/>
            <a:ext cx="1280160" cy="88626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endParaRPr lang="en-US" sz="4400" dirty="0"/>
          </a:p>
        </p:txBody>
      </p:sp>
      <p:sp>
        <p:nvSpPr>
          <p:cNvPr id="12" name="Flowchart: Alternate Process 11"/>
          <p:cNvSpPr/>
          <p:nvPr/>
        </p:nvSpPr>
        <p:spPr>
          <a:xfrm>
            <a:off x="2616591" y="5697418"/>
            <a:ext cx="1392701" cy="90033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368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255209" y="127536"/>
            <a:ext cx="6907236" cy="84406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rgbClr val="FF66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 নতুন ১টি শব্দ শিখবো </a:t>
            </a:r>
            <a:endParaRPr lang="en-US" sz="4000" dirty="0">
              <a:solidFill>
                <a:srgbClr val="FF66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90843" y="1842867"/>
            <a:ext cx="2785403" cy="184286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পালক 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55210" y="4346917"/>
            <a:ext cx="2431720" cy="128016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পালক</a:t>
            </a:r>
            <a:endParaRPr lang="en-US" sz="5400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3329802" y="4290646"/>
            <a:ext cx="1209822" cy="111134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CC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endParaRPr lang="en-US" sz="4400" dirty="0">
              <a:solidFill>
                <a:srgbClr val="CC0099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839286" y="4431323"/>
            <a:ext cx="7097503" cy="111134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পাখির শরীর বা পাখির আবরণ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89" y="268213"/>
            <a:ext cx="4563457" cy="3417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29" y="1533378"/>
            <a:ext cx="2888119" cy="288811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061713" y="5729793"/>
            <a:ext cx="8201464" cy="844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পাখির</a:t>
            </a:r>
            <a:r>
              <a:rPr lang="en-US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শরীর</a:t>
            </a:r>
            <a:r>
              <a:rPr lang="en-US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পালক</a:t>
            </a:r>
            <a:r>
              <a:rPr lang="en-US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আবৃত</a:t>
            </a:r>
            <a:r>
              <a:rPr lang="en-US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36098" y="5729793"/>
            <a:ext cx="1997614" cy="88109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বাক্য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2264899" y="126610"/>
            <a:ext cx="6035040" cy="1268574"/>
          </a:xfrm>
          <a:prstGeom prst="round1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 </a:t>
            </a:r>
            <a:endParaRPr lang="en-US" sz="6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 Single Corner Rectangle 3"/>
          <p:cNvSpPr/>
          <p:nvPr/>
        </p:nvSpPr>
        <p:spPr>
          <a:xfrm>
            <a:off x="1343464" y="1993393"/>
            <a:ext cx="7280031" cy="4368018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64" y="1544120"/>
            <a:ext cx="7716129" cy="5134734"/>
          </a:xfrm>
          <a:prstGeom prst="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840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3502855" y="337625"/>
            <a:ext cx="4248443" cy="1280160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জবা দল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 Single Corner Rectangle 3"/>
          <p:cNvSpPr/>
          <p:nvPr/>
        </p:nvSpPr>
        <p:spPr>
          <a:xfrm>
            <a:off x="351694" y="1617786"/>
            <a:ext cx="7835703" cy="1181686"/>
          </a:xfrm>
          <a:prstGeom prst="round1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যুক্তবর্ন ভেঙ্গে শব্দ তৈরি কর - 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351693" y="3840479"/>
            <a:ext cx="1561514" cy="111134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ম্ব</a:t>
            </a:r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2767816" y="3854548"/>
            <a:ext cx="1055077" cy="111134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747845" y="3854548"/>
            <a:ext cx="1026942" cy="111134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endParaRPr lang="en-US" sz="6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7751298" y="3854548"/>
            <a:ext cx="3685735" cy="111134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লম্বা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351693" y="5359790"/>
            <a:ext cx="1561514" cy="111134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ক্ত</a:t>
            </a:r>
            <a:endParaRPr lang="en-US" sz="6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2764298" y="5359786"/>
            <a:ext cx="1055077" cy="111134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BD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4747845" y="5359786"/>
            <a:ext cx="1026942" cy="111134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endParaRPr lang="en-US" sz="6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7751298" y="5359788"/>
            <a:ext cx="3685734" cy="111134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শক্ত 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Flowchart: Alternate Process 1"/>
          <p:cNvSpPr/>
          <p:nvPr/>
        </p:nvSpPr>
        <p:spPr>
          <a:xfrm>
            <a:off x="8412482" y="1617785"/>
            <a:ext cx="3179298" cy="1181687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ম্ব</a:t>
            </a:r>
            <a:r>
              <a:rPr lang="en-US" sz="72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,  </a:t>
            </a:r>
            <a:r>
              <a:rPr lang="en-US" sz="72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ক্ত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208628" y="112543"/>
            <a:ext cx="5725550" cy="1089358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গোলাপ দল</a:t>
            </a:r>
            <a:endParaRPr lang="en-US" sz="6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485334" y="1363678"/>
            <a:ext cx="8778240" cy="745589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শব্দগুলো দিয়ে বাক্য তৈরি কর --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485333" y="2316762"/>
            <a:ext cx="8778241" cy="661182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rgbClr val="FF0000"/>
                </a:solidFill>
              </a:rPr>
              <a:t> </a:t>
            </a:r>
            <a:r>
              <a:rPr lang="bn-BD" sz="54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গান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bn-BD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টিয়া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dirty="0">
                <a:solidFill>
                  <a:srgbClr val="CC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দোয়েল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bn-BD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,ঠোঁট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239149" y="3151161"/>
            <a:ext cx="9024425" cy="3481756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39148" y="3960941"/>
            <a:ext cx="1804187" cy="6893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টিয়া</a:t>
            </a:r>
            <a:endParaRPr lang="en-US" sz="4400" dirty="0">
              <a:solidFill>
                <a:srgbClr val="33CC33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26608" y="4731149"/>
            <a:ext cx="2082019" cy="7991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dirty="0">
                <a:solidFill>
                  <a:srgbClr val="CC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দোয়েল</a:t>
            </a:r>
            <a:endParaRPr lang="en-US" sz="3200" dirty="0">
              <a:solidFill>
                <a:srgbClr val="CC0099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9148" y="5623561"/>
            <a:ext cx="1804187" cy="6928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ঠোঁট</a:t>
            </a:r>
            <a:endParaRPr lang="en-US" sz="4000" dirty="0"/>
          </a:p>
        </p:txBody>
      </p:sp>
      <p:sp>
        <p:nvSpPr>
          <p:cNvPr id="9" name="Oval 8"/>
          <p:cNvSpPr/>
          <p:nvPr/>
        </p:nvSpPr>
        <p:spPr>
          <a:xfrm>
            <a:off x="239150" y="3202147"/>
            <a:ext cx="1804186" cy="7104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গান</a:t>
            </a:r>
            <a:r>
              <a:rPr lang="bn-BD" sz="32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/>
          </a:p>
        </p:txBody>
      </p:sp>
      <p:sp>
        <p:nvSpPr>
          <p:cNvPr id="14" name="Rounded Rectangle 13"/>
          <p:cNvSpPr/>
          <p:nvPr/>
        </p:nvSpPr>
        <p:spPr>
          <a:xfrm>
            <a:off x="2729132" y="3319972"/>
            <a:ext cx="6288259" cy="5486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দোয়েল মিষ্টি গান গায়। </a:t>
            </a:r>
            <a:endParaRPr lang="en-US" sz="44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29132" y="4030393"/>
            <a:ext cx="6333979" cy="6049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টিয়ে সবুজ রঙের পাখি।</a:t>
            </a:r>
            <a:endParaRPr lang="en-US" sz="4400" dirty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29132" y="4892039"/>
            <a:ext cx="6288259" cy="5486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rgbClr val="CC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দোয়েল আমাদের জাতীয় পাখি।</a:t>
            </a:r>
            <a:endParaRPr lang="en-US" sz="3600" dirty="0">
              <a:solidFill>
                <a:srgbClr val="CC0099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29132" y="5623562"/>
            <a:ext cx="6333979" cy="5486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টিয়া পাখির ঠোঁট টুকটুকে লাল।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1862688" y="0"/>
            <a:ext cx="4712677" cy="143490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8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0" y="3319977"/>
            <a:ext cx="8991820" cy="3277772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১</a:t>
            </a:r>
            <a:r>
              <a:rPr lang="en-US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মানুষের কথা নকল করতে পারে কোন পাখি ?</a:t>
            </a:r>
          </a:p>
          <a:p>
            <a:pPr algn="ctr"/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 </a:t>
            </a:r>
            <a:r>
              <a:rPr lang="en-US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আমাদের </a:t>
            </a:r>
            <a:r>
              <a:rPr lang="en-US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জাতীয় </a:t>
            </a:r>
            <a:r>
              <a:rPr lang="en-US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পাখির নাম কী?  </a:t>
            </a:r>
            <a:r>
              <a:rPr lang="en-US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4" name="Notched Right Arrow 3"/>
          <p:cNvSpPr/>
          <p:nvPr/>
        </p:nvSpPr>
        <p:spPr>
          <a:xfrm>
            <a:off x="407964" y="1631852"/>
            <a:ext cx="8060788" cy="1266092"/>
          </a:xfrm>
          <a:prstGeom prst="notch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প্রশ্নের মাধ্যমে মূল্যায়ন করব---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04" y="177897"/>
            <a:ext cx="2844455" cy="39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0"/>
            <a:ext cx="6077243" cy="16318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>
                <a:solidFill>
                  <a:schemeClr val="accent5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 কাজ</a:t>
            </a:r>
            <a:endParaRPr lang="en-US" sz="4800" dirty="0">
              <a:solidFill>
                <a:schemeClr val="accent5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6949" y="1969477"/>
            <a:ext cx="10508566" cy="44031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টিয়া সবুজ রঙের পাখি..................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দোয়েল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জাতীয়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পাখি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পর্যন্ত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বাড়ী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লিখে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আসবে</a:t>
            </a:r>
            <a:r>
              <a:rPr lang="en-US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</a:p>
        </p:txBody>
      </p:sp>
    </p:spTree>
    <p:extLst>
      <p:ext uri="{BB962C8B-B14F-4D97-AF65-F5344CB8AC3E}">
        <p14:creationId xmlns:p14="http://schemas.microsoft.com/office/powerpoint/2010/main" val="6716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7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6763" y="829994"/>
            <a:ext cx="73152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99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3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91508" y="182880"/>
            <a:ext cx="6541476" cy="1336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7200" dirty="0"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 </a:t>
            </a:r>
            <a:endParaRPr lang="en-US" sz="7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900333" y="1828801"/>
            <a:ext cx="11029070" cy="4740812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bn-BD" sz="66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মোহাঃ আব্দুল আহাদ</a:t>
            </a:r>
            <a:endParaRPr lang="bn-BD" sz="6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BD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প্রধান শিক্ষক</a:t>
            </a:r>
          </a:p>
          <a:p>
            <a:pPr algn="ctr">
              <a:defRPr/>
            </a:pPr>
            <a:r>
              <a:rPr lang="bn-BD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মহারাজপুর সরকারি প্রাথমিক বিদ্যালয়</a:t>
            </a:r>
          </a:p>
          <a:p>
            <a:pPr algn="ctr">
              <a:defRPr/>
            </a:pPr>
            <a:r>
              <a:rPr lang="bn-BD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সদর, চাঁপাইনবাবগঞ্জ 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307102" y="225083"/>
            <a:ext cx="6020973" cy="1364566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 </a:t>
            </a:r>
            <a:endParaRPr lang="en-US" sz="6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815926" y="1983545"/>
            <a:ext cx="10114671" cy="475488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 বাংলা</a:t>
            </a:r>
          </a:p>
          <a:p>
            <a:pPr algn="ctr"/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শ্রেনিঃ ৩য়</a:t>
            </a:r>
          </a:p>
          <a:p>
            <a:pPr algn="ctr"/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 শিরোনামঃপাখিদের কথা </a:t>
            </a:r>
          </a:p>
          <a:p>
            <a:pPr algn="ctr"/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পাঠ্যাংশঃ টিয়া ও দোয়েল পাখি</a:t>
            </a:r>
          </a:p>
          <a:p>
            <a:pPr algn="ctr"/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৫০ </a:t>
            </a:r>
            <a:r>
              <a:rPr lang="en-US" sz="48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তারিখঃ</a:t>
            </a:r>
            <a:r>
              <a:rPr lang="en-US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০</a:t>
            </a:r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6</a:t>
            </a:r>
            <a:r>
              <a:rPr lang="en-US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/০৫/২০১৯ </a:t>
            </a:r>
            <a:r>
              <a:rPr lang="bn-BD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7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1969476" y="87924"/>
            <a:ext cx="7420709" cy="12344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dirty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8474" y="1688123"/>
            <a:ext cx="10937628" cy="5064370"/>
            <a:chOff x="98474" y="1688123"/>
            <a:chExt cx="10937628" cy="5064370"/>
          </a:xfrm>
        </p:grpSpPr>
        <p:sp>
          <p:nvSpPr>
            <p:cNvPr id="2" name="Rounded Rectangle 1"/>
            <p:cNvSpPr/>
            <p:nvPr/>
          </p:nvSpPr>
          <p:spPr>
            <a:xfrm>
              <a:off x="2103118" y="3059725"/>
              <a:ext cx="8932984" cy="85109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২.৬.২-পাখির বর্ণনা এবং সংশ্লিষ্ট প্রশ্ন করতে ও উওর দিতে পারবে।</a:t>
              </a:r>
              <a:r>
                <a:rPr lang="en-US" sz="32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103118" y="5669281"/>
              <a:ext cx="8932984" cy="90033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 </a:t>
              </a:r>
              <a:r>
                <a:rPr lang="bn-BD" sz="40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২.৪.১ পরিচিত পাখি সর্ম্পকে লিখতে পারবে </a:t>
              </a:r>
              <a:r>
                <a:rPr lang="en-US" sz="40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। </a:t>
              </a:r>
              <a:endParaRPr lang="bn-BD" sz="4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03118" y="1793632"/>
              <a:ext cx="8932984" cy="86516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 </a:t>
              </a:r>
              <a:r>
                <a:rPr lang="bn-BD" sz="40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৩.৩.১-পাখির বর্ণনা শুনে বুঝতে পারবে।</a:t>
              </a:r>
              <a:endParaRPr lang="en-US" sz="4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8474" y="1688123"/>
              <a:ext cx="1434904" cy="118872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শোনা</a:t>
              </a:r>
              <a:r>
                <a:rPr lang="bn-BD" sz="40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2118" y="3059725"/>
              <a:ext cx="1301260" cy="108321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8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বলা</a:t>
              </a:r>
              <a:r>
                <a:rPr lang="bn-BD" sz="54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32118" y="4364503"/>
              <a:ext cx="1301260" cy="108321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0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পড়া</a:t>
              </a:r>
              <a:r>
                <a:rPr lang="bn-BD" sz="54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32118" y="5669281"/>
              <a:ext cx="1301260" cy="108321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লেখা</a:t>
              </a:r>
              <a:r>
                <a:rPr lang="bn-BD" sz="44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103118" y="4399672"/>
              <a:ext cx="8932984" cy="85109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bn-BD" sz="40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0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2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২.৬.১-</a:t>
              </a:r>
              <a:r>
                <a:rPr lang="bn-BD" sz="4000" dirty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পরিচিত পাখি সর্ম্পকে পড়তে পারবে ।</a:t>
              </a:r>
              <a:endParaRPr lang="bn-BD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1533378" y="2096086"/>
              <a:ext cx="569740" cy="393896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Notched Right Arrow 11"/>
            <p:cNvSpPr/>
            <p:nvPr/>
          </p:nvSpPr>
          <p:spPr>
            <a:xfrm>
              <a:off x="1533378" y="3416691"/>
              <a:ext cx="569740" cy="393896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Notched Right Arrow 12"/>
            <p:cNvSpPr/>
            <p:nvPr/>
          </p:nvSpPr>
          <p:spPr>
            <a:xfrm>
              <a:off x="1565029" y="4742572"/>
              <a:ext cx="569740" cy="393896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Notched Right Arrow 13"/>
            <p:cNvSpPr/>
            <p:nvPr/>
          </p:nvSpPr>
          <p:spPr>
            <a:xfrm>
              <a:off x="1540409" y="5985801"/>
              <a:ext cx="569740" cy="393896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36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/>
          <p:cNvSpPr/>
          <p:nvPr/>
        </p:nvSpPr>
        <p:spPr>
          <a:xfrm>
            <a:off x="8046720" y="4318781"/>
            <a:ext cx="1519312" cy="109728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 Single Corner Rectangle 3"/>
          <p:cNvSpPr/>
          <p:nvPr/>
        </p:nvSpPr>
        <p:spPr>
          <a:xfrm>
            <a:off x="1209822" y="4318781"/>
            <a:ext cx="1519312" cy="109728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90843" y="548639"/>
            <a:ext cx="9143999" cy="278540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চলো </a:t>
            </a:r>
            <a:r>
              <a:rPr lang="en-US" sz="80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80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দেখি </a:t>
            </a: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026418"/>
              </p:ext>
            </p:extLst>
          </p:nvPr>
        </p:nvGraphicFramePr>
        <p:xfrm>
          <a:off x="1522413" y="4730750"/>
          <a:ext cx="8953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Packager Shell Object" showAsIcon="1" r:id="rId3" imgW="895680" imgH="437760" progId="Package">
                  <p:embed/>
                </p:oleObj>
              </mc:Choice>
              <mc:Fallback>
                <p:oleObj name="Packager Shell Object" showAsIcon="1" r:id="rId3" imgW="89568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2413" y="4730750"/>
                        <a:ext cx="89535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422681"/>
              </p:ext>
            </p:extLst>
          </p:nvPr>
        </p:nvGraphicFramePr>
        <p:xfrm>
          <a:off x="7775575" y="4710113"/>
          <a:ext cx="20605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Packager Shell Object" showAsIcon="1" r:id="rId5" imgW="2060280" imgH="437760" progId="Package">
                  <p:embed/>
                </p:oleObj>
              </mc:Choice>
              <mc:Fallback>
                <p:oleObj name="Packager Shell Object" showAsIcon="1" r:id="rId5" imgW="206028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75575" y="4710113"/>
                        <a:ext cx="206057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94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27100" y="-18767"/>
            <a:ext cx="8257735" cy="196947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>
                <a:solidFill>
                  <a:srgbClr val="FF0000"/>
                </a:solidFill>
                <a:latin typeface="Nikosh2" panose="02000506000000020004" pitchFamily="2" charset="0"/>
                <a:cs typeface="Nikosh2" panose="02000506000000020004" pitchFamily="2" charset="0"/>
              </a:rPr>
              <a:t>পূর্ব জ্ঞান যাচাই</a:t>
            </a:r>
            <a:endParaRPr lang="en-US" sz="6000" dirty="0">
              <a:solidFill>
                <a:srgbClr val="FF0000"/>
              </a:solidFill>
              <a:latin typeface="Nikosh2" panose="02000506000000020004" pitchFamily="2" charset="0"/>
              <a:cs typeface="Nikosh2" panose="02000506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95306" y="4944793"/>
            <a:ext cx="1913654" cy="106211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কাক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96320" y="4944793"/>
            <a:ext cx="2312111" cy="106211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কোকিল</a:t>
            </a:r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83571" y="4818184"/>
            <a:ext cx="2227383" cy="11887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ময়না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9832" y="2016517"/>
            <a:ext cx="11330918" cy="2476940"/>
            <a:chOff x="89832" y="2016517"/>
            <a:chExt cx="11330918" cy="24769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2" y="2188692"/>
              <a:ext cx="3301861" cy="23047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320" y="2324304"/>
              <a:ext cx="2568024" cy="213409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015" y="2116018"/>
              <a:ext cx="2406413" cy="2173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302" y="2016517"/>
              <a:ext cx="2192448" cy="2135419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9083042" y="4818184"/>
            <a:ext cx="2649413" cy="11887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বুলবুলি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1169" y="365760"/>
            <a:ext cx="6414868" cy="15474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ঘোষনা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Double Wave 2"/>
          <p:cNvSpPr/>
          <p:nvPr/>
        </p:nvSpPr>
        <p:spPr>
          <a:xfrm>
            <a:off x="478302" y="1913206"/>
            <a:ext cx="11310424" cy="4944794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 আমরা</a:t>
            </a:r>
          </a:p>
          <a:p>
            <a:pPr algn="ctr"/>
            <a:r>
              <a:rPr lang="bn-BD" sz="8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“টিয়া ও দোয়েল”</a:t>
            </a:r>
          </a:p>
          <a:p>
            <a:pPr algn="ctr"/>
            <a:r>
              <a:rPr lang="bn-BD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পাখি সম্পর্কে জানবো। 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8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872197" y="4346918"/>
            <a:ext cx="9383151" cy="3319976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তোমাদের বইয়ের ৫২ পৃষ্টা খো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লো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।আমি পড়ছি তোমরা মনযোগ দিয়ে শো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নো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1200" dirty="0">
                <a:latin typeface="NikoshBAN" pitchFamily="2" charset="0"/>
                <a:cs typeface="NikoshBAN" pitchFamily="2" charset="0"/>
              </a:rPr>
              <a:t>।</a:t>
            </a:r>
            <a:endParaRPr lang="en-US" sz="1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264896" y="98475"/>
            <a:ext cx="5683350" cy="87219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শিক্ষকের পাঠ 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2702" y="2264898"/>
            <a:ext cx="5992836" cy="208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32" y="1083212"/>
            <a:ext cx="7100001" cy="41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900333" y="1085557"/>
            <a:ext cx="9425354" cy="5341033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ju.jpg"/>
          <p:cNvPicPr>
            <a:picLocks noChangeAspect="1"/>
          </p:cNvPicPr>
          <p:nvPr/>
        </p:nvPicPr>
        <p:blipFill>
          <a:blip r:embed="rId2" cstate="print"/>
          <a:srcRect t="30769"/>
          <a:stretch>
            <a:fillRect/>
          </a:stretch>
        </p:blipFill>
        <p:spPr>
          <a:xfrm>
            <a:off x="436097" y="1085557"/>
            <a:ext cx="9889589" cy="5341034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2602524" y="0"/>
            <a:ext cx="4839286" cy="1085557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নিরব পাঠ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7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292</Words>
  <Application>Microsoft Office PowerPoint</Application>
  <PresentationFormat>Widescreen</PresentationFormat>
  <Paragraphs>86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Nikosh2</vt:lpstr>
      <vt:lpstr>NikoshBAN</vt:lpstr>
      <vt:lpstr>Vrinda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DPE</dc:creator>
  <cp:lastModifiedBy>DPE</cp:lastModifiedBy>
  <cp:revision>76</cp:revision>
  <dcterms:created xsi:type="dcterms:W3CDTF">2019-05-04T06:30:15Z</dcterms:created>
  <dcterms:modified xsi:type="dcterms:W3CDTF">2020-04-07T14:44:03Z</dcterms:modified>
</cp:coreProperties>
</file>