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95" r:id="rId3"/>
    <p:sldId id="293" r:id="rId4"/>
    <p:sldId id="292" r:id="rId5"/>
    <p:sldId id="285" r:id="rId6"/>
    <p:sldId id="296" r:id="rId7"/>
    <p:sldId id="289" r:id="rId8"/>
    <p:sldId id="263" r:id="rId9"/>
    <p:sldId id="264" r:id="rId10"/>
    <p:sldId id="304" r:id="rId11"/>
    <p:sldId id="311" r:id="rId12"/>
    <p:sldId id="302" r:id="rId13"/>
    <p:sldId id="313" r:id="rId14"/>
    <p:sldId id="307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5F19C-9421-4816-B3C9-E3C1F51E79B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FB8C0-16C7-4F43-841B-15764128813B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</a:p>
      </dgm:t>
    </dgm:pt>
    <dgm:pt modelId="{F2B020E9-13FD-4CE4-B1F6-E0B525F29076}" type="parTrans" cxnId="{78600F19-FF5B-48A9-9A6B-9C666726D886}">
      <dgm:prSet/>
      <dgm:spPr/>
      <dgm:t>
        <a:bodyPr/>
        <a:lstStyle/>
        <a:p>
          <a:endParaRPr lang="en-US"/>
        </a:p>
      </dgm:t>
    </dgm:pt>
    <dgm:pt modelId="{F8A68799-4DD8-4E44-A436-30E590F1AE17}" type="sibTrans" cxnId="{78600F19-FF5B-48A9-9A6B-9C666726D886}">
      <dgm:prSet/>
      <dgm:spPr/>
      <dgm:t>
        <a:bodyPr/>
        <a:lstStyle/>
        <a:p>
          <a:endParaRPr lang="en-US"/>
        </a:p>
      </dgm:t>
    </dgm:pt>
    <dgm:pt modelId="{ED832783-E46B-4759-83B8-DA7146330AA8}">
      <dgm:prSet phldrT="[Text]" custT="1"/>
      <dgm:spPr/>
      <dgm:t>
        <a:bodyPr/>
        <a:lstStyle/>
        <a:p>
          <a:r>
            <a:rPr lang="bn-BD" sz="2000" dirty="0"/>
            <a:t>বাম আলিন্দ </a:t>
          </a:r>
          <a:endParaRPr lang="en-US" sz="3600" dirty="0"/>
        </a:p>
      </dgm:t>
    </dgm:pt>
    <dgm:pt modelId="{AB446A20-159B-4254-85D2-DC878628F24C}" type="parTrans" cxnId="{B0CF2616-D84A-4B7A-959E-46CCA8A9A443}">
      <dgm:prSet/>
      <dgm:spPr/>
      <dgm:t>
        <a:bodyPr/>
        <a:lstStyle/>
        <a:p>
          <a:endParaRPr lang="en-US"/>
        </a:p>
      </dgm:t>
    </dgm:pt>
    <dgm:pt modelId="{006BC065-696E-464A-B034-F0F3F0A58AB0}" type="sibTrans" cxnId="{B0CF2616-D84A-4B7A-959E-46CCA8A9A443}">
      <dgm:prSet/>
      <dgm:spPr/>
      <dgm:t>
        <a:bodyPr/>
        <a:lstStyle/>
        <a:p>
          <a:endParaRPr lang="en-US"/>
        </a:p>
      </dgm:t>
    </dgm:pt>
    <dgm:pt modelId="{04815A1D-A14E-4D96-98D0-DF19A71DCED2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ডান</a:t>
          </a:r>
          <a:r>
            <a:rPr lang="bn-BD" dirty="0"/>
            <a:t> আলিন্দ </a:t>
          </a:r>
          <a:endParaRPr lang="en-US" dirty="0"/>
        </a:p>
      </dgm:t>
    </dgm:pt>
    <dgm:pt modelId="{5E55D936-DDA7-4570-BA79-904D1DC01B66}" type="parTrans" cxnId="{0C5FD6A9-CC84-4EE1-8B0C-3E779FD1149C}">
      <dgm:prSet/>
      <dgm:spPr/>
      <dgm:t>
        <a:bodyPr/>
        <a:lstStyle/>
        <a:p>
          <a:endParaRPr lang="en-US"/>
        </a:p>
      </dgm:t>
    </dgm:pt>
    <dgm:pt modelId="{9E5B2EC3-5232-4709-B8BB-0980AFEA7522}" type="sibTrans" cxnId="{0C5FD6A9-CC84-4EE1-8B0C-3E779FD1149C}">
      <dgm:prSet/>
      <dgm:spPr/>
      <dgm:t>
        <a:bodyPr/>
        <a:lstStyle/>
        <a:p>
          <a:endParaRPr lang="en-US"/>
        </a:p>
      </dgm:t>
    </dgm:pt>
    <dgm:pt modelId="{0A44B794-4E70-48F5-91B4-90EC5BE24FF1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বাম</a:t>
          </a:r>
          <a:br>
            <a:rPr lang="en-US" dirty="0"/>
          </a:br>
          <a:r>
            <a:rPr lang="bn-BD" dirty="0"/>
            <a:t> নিলয় </a:t>
          </a:r>
          <a:endParaRPr lang="en-US" dirty="0"/>
        </a:p>
      </dgm:t>
    </dgm:pt>
    <dgm:pt modelId="{AA58F772-F2E3-4FB0-9EA8-028FAE4E1734}" type="parTrans" cxnId="{39905BB2-E295-4393-8AB2-A8BB2BC76AE6}">
      <dgm:prSet/>
      <dgm:spPr/>
      <dgm:t>
        <a:bodyPr/>
        <a:lstStyle/>
        <a:p>
          <a:endParaRPr lang="en-US"/>
        </a:p>
      </dgm:t>
    </dgm:pt>
    <dgm:pt modelId="{35B737BF-B831-46AB-B5B5-E2DE752455C6}" type="sibTrans" cxnId="{39905BB2-E295-4393-8AB2-A8BB2BC76AE6}">
      <dgm:prSet/>
      <dgm:spPr/>
      <dgm:t>
        <a:bodyPr/>
        <a:lstStyle/>
        <a:p>
          <a:endParaRPr lang="en-US"/>
        </a:p>
      </dgm:t>
    </dgm:pt>
    <dgm:pt modelId="{CBA1C23B-6A20-4D46-BB9F-E2C0CB987B20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নিলয়</a:t>
          </a:r>
          <a:r>
            <a:rPr lang="bn-BD" dirty="0"/>
            <a:t> </a:t>
          </a:r>
          <a:br>
            <a:rPr lang="en-US" dirty="0"/>
          </a:br>
          <a:r>
            <a:rPr lang="bn-BD" dirty="0"/>
            <a:t>ডান</a:t>
          </a:r>
          <a:endParaRPr lang="en-US" dirty="0"/>
        </a:p>
      </dgm:t>
    </dgm:pt>
    <dgm:pt modelId="{658920B9-6F30-4AB9-96A1-7A5C5C40B412}" type="parTrans" cxnId="{BE55D3C1-FD0C-47C3-89E5-20849ED236F6}">
      <dgm:prSet/>
      <dgm:spPr/>
      <dgm:t>
        <a:bodyPr/>
        <a:lstStyle/>
        <a:p>
          <a:endParaRPr lang="en-US"/>
        </a:p>
      </dgm:t>
    </dgm:pt>
    <dgm:pt modelId="{07B495A7-D05C-4D8E-B415-4198D6395DD1}" type="sibTrans" cxnId="{BE55D3C1-FD0C-47C3-89E5-20849ED236F6}">
      <dgm:prSet/>
      <dgm:spPr/>
      <dgm:t>
        <a:bodyPr/>
        <a:lstStyle/>
        <a:p>
          <a:endParaRPr lang="en-US"/>
        </a:p>
      </dgm:t>
    </dgm:pt>
    <dgm:pt modelId="{0BC0BCF8-4696-4B81-AA8D-F3D0F4C983AE}" type="pres">
      <dgm:prSet presAssocID="{A1C5F19C-9421-4816-B3C9-E3C1F51E79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3822C1-12CA-461B-AD97-003E95111628}" type="pres">
      <dgm:prSet presAssocID="{D2AFB8C0-16C7-4F43-841B-15764128813B}" presName="centerShape" presStyleLbl="node0" presStyleIdx="0" presStyleCnt="1" custScaleX="199666" custScaleY="171142"/>
      <dgm:spPr/>
    </dgm:pt>
    <dgm:pt modelId="{ACB03B50-CD33-419F-9A44-4097E1CD5C5B}" type="pres">
      <dgm:prSet presAssocID="{AB446A20-159B-4254-85D2-DC878628F24C}" presName="parTrans" presStyleLbl="sibTrans2D1" presStyleIdx="0" presStyleCnt="4"/>
      <dgm:spPr/>
    </dgm:pt>
    <dgm:pt modelId="{6C4E8F70-BA73-4807-BF61-F45A83F2B386}" type="pres">
      <dgm:prSet presAssocID="{AB446A20-159B-4254-85D2-DC878628F24C}" presName="connectorText" presStyleLbl="sibTrans2D1" presStyleIdx="0" presStyleCnt="4"/>
      <dgm:spPr/>
    </dgm:pt>
    <dgm:pt modelId="{9D8DE3A1-AC2C-4916-B96C-041F2A6A70CC}" type="pres">
      <dgm:prSet presAssocID="{ED832783-E46B-4759-83B8-DA7146330AA8}" presName="node" presStyleLbl="node1" presStyleIdx="0" presStyleCnt="4">
        <dgm:presLayoutVars>
          <dgm:bulletEnabled val="1"/>
        </dgm:presLayoutVars>
      </dgm:prSet>
      <dgm:spPr/>
    </dgm:pt>
    <dgm:pt modelId="{1334B9C8-D3F8-4FB3-861A-2F41558877BB}" type="pres">
      <dgm:prSet presAssocID="{AA58F772-F2E3-4FB0-9EA8-028FAE4E1734}" presName="parTrans" presStyleLbl="sibTrans2D1" presStyleIdx="1" presStyleCnt="4"/>
      <dgm:spPr/>
    </dgm:pt>
    <dgm:pt modelId="{6ECED681-828D-4C4F-BC5D-67E9A659739A}" type="pres">
      <dgm:prSet presAssocID="{AA58F772-F2E3-4FB0-9EA8-028FAE4E1734}" presName="connectorText" presStyleLbl="sibTrans2D1" presStyleIdx="1" presStyleCnt="4"/>
      <dgm:spPr/>
    </dgm:pt>
    <dgm:pt modelId="{DD6AEF14-7EDF-4A83-992B-B5C02336A40E}" type="pres">
      <dgm:prSet presAssocID="{0A44B794-4E70-48F5-91B4-90EC5BE24FF1}" presName="node" presStyleLbl="node1" presStyleIdx="1" presStyleCnt="4">
        <dgm:presLayoutVars>
          <dgm:bulletEnabled val="1"/>
        </dgm:presLayoutVars>
      </dgm:prSet>
      <dgm:spPr/>
    </dgm:pt>
    <dgm:pt modelId="{46052509-A8E5-47AD-BFAD-7CABCFB5C365}" type="pres">
      <dgm:prSet presAssocID="{658920B9-6F30-4AB9-96A1-7A5C5C40B412}" presName="parTrans" presStyleLbl="sibTrans2D1" presStyleIdx="2" presStyleCnt="4"/>
      <dgm:spPr/>
    </dgm:pt>
    <dgm:pt modelId="{EE782858-079F-4B47-BE05-BDD31150B506}" type="pres">
      <dgm:prSet presAssocID="{658920B9-6F30-4AB9-96A1-7A5C5C40B412}" presName="connectorText" presStyleLbl="sibTrans2D1" presStyleIdx="2" presStyleCnt="4"/>
      <dgm:spPr/>
    </dgm:pt>
    <dgm:pt modelId="{FB28767F-2AC5-49A8-90EF-4051F76FF51D}" type="pres">
      <dgm:prSet presAssocID="{CBA1C23B-6A20-4D46-BB9F-E2C0CB987B20}" presName="node" presStyleLbl="node1" presStyleIdx="2" presStyleCnt="4" custRadScaleRad="104372" custRadScaleInc="-785">
        <dgm:presLayoutVars>
          <dgm:bulletEnabled val="1"/>
        </dgm:presLayoutVars>
      </dgm:prSet>
      <dgm:spPr/>
    </dgm:pt>
    <dgm:pt modelId="{3BE389BA-8F93-446F-A598-1BCA844B1E38}" type="pres">
      <dgm:prSet presAssocID="{5E55D936-DDA7-4570-BA79-904D1DC01B66}" presName="parTrans" presStyleLbl="sibTrans2D1" presStyleIdx="3" presStyleCnt="4"/>
      <dgm:spPr/>
    </dgm:pt>
    <dgm:pt modelId="{1A20DA34-2A16-49D7-9BA7-7AAA705380EE}" type="pres">
      <dgm:prSet presAssocID="{5E55D936-DDA7-4570-BA79-904D1DC01B66}" presName="connectorText" presStyleLbl="sibTrans2D1" presStyleIdx="3" presStyleCnt="4"/>
      <dgm:spPr/>
    </dgm:pt>
    <dgm:pt modelId="{68FE6366-05D8-4366-9009-50EFBA262AD0}" type="pres">
      <dgm:prSet presAssocID="{04815A1D-A14E-4D96-98D0-DF19A71DCED2}" presName="node" presStyleLbl="node1" presStyleIdx="3" presStyleCnt="4">
        <dgm:presLayoutVars>
          <dgm:bulletEnabled val="1"/>
        </dgm:presLayoutVars>
      </dgm:prSet>
      <dgm:spPr/>
    </dgm:pt>
  </dgm:ptLst>
  <dgm:cxnLst>
    <dgm:cxn modelId="{547E5B05-FE83-43DA-9731-EB6F9A54090F}" type="presOf" srcId="{AB446A20-159B-4254-85D2-DC878628F24C}" destId="{6C4E8F70-BA73-4807-BF61-F45A83F2B386}" srcOrd="1" destOrd="0" presId="urn:microsoft.com/office/officeart/2005/8/layout/radial5"/>
    <dgm:cxn modelId="{954EB00B-81C3-4780-A542-D460AD781F90}" type="presOf" srcId="{CBA1C23B-6A20-4D46-BB9F-E2C0CB987B20}" destId="{FB28767F-2AC5-49A8-90EF-4051F76FF51D}" srcOrd="0" destOrd="0" presId="urn:microsoft.com/office/officeart/2005/8/layout/radial5"/>
    <dgm:cxn modelId="{45FC070E-579A-4266-B129-4DA745581EB6}" type="presOf" srcId="{5E55D936-DDA7-4570-BA79-904D1DC01B66}" destId="{3BE389BA-8F93-446F-A598-1BCA844B1E38}" srcOrd="0" destOrd="0" presId="urn:microsoft.com/office/officeart/2005/8/layout/radial5"/>
    <dgm:cxn modelId="{B0CF2616-D84A-4B7A-959E-46CCA8A9A443}" srcId="{D2AFB8C0-16C7-4F43-841B-15764128813B}" destId="{ED832783-E46B-4759-83B8-DA7146330AA8}" srcOrd="0" destOrd="0" parTransId="{AB446A20-159B-4254-85D2-DC878628F24C}" sibTransId="{006BC065-696E-464A-B034-F0F3F0A58AB0}"/>
    <dgm:cxn modelId="{78600F19-FF5B-48A9-9A6B-9C666726D886}" srcId="{A1C5F19C-9421-4816-B3C9-E3C1F51E79B5}" destId="{D2AFB8C0-16C7-4F43-841B-15764128813B}" srcOrd="0" destOrd="0" parTransId="{F2B020E9-13FD-4CE4-B1F6-E0B525F29076}" sibTransId="{F8A68799-4DD8-4E44-A436-30E590F1AE17}"/>
    <dgm:cxn modelId="{A9A05D20-7EB8-446C-8E9B-30670036993E}" type="presOf" srcId="{04815A1D-A14E-4D96-98D0-DF19A71DCED2}" destId="{68FE6366-05D8-4366-9009-50EFBA262AD0}" srcOrd="0" destOrd="0" presId="urn:microsoft.com/office/officeart/2005/8/layout/radial5"/>
    <dgm:cxn modelId="{5429E231-A843-4E1D-BB0D-89BB3251B012}" type="presOf" srcId="{AA58F772-F2E3-4FB0-9EA8-028FAE4E1734}" destId="{1334B9C8-D3F8-4FB3-861A-2F41558877BB}" srcOrd="0" destOrd="0" presId="urn:microsoft.com/office/officeart/2005/8/layout/radial5"/>
    <dgm:cxn modelId="{328EB66D-1A65-4742-963B-C85038158B0A}" type="presOf" srcId="{AB446A20-159B-4254-85D2-DC878628F24C}" destId="{ACB03B50-CD33-419F-9A44-4097E1CD5C5B}" srcOrd="0" destOrd="0" presId="urn:microsoft.com/office/officeart/2005/8/layout/radial5"/>
    <dgm:cxn modelId="{A1D19C86-3843-47C9-A4F1-8CFDAF2ADEBC}" type="presOf" srcId="{0A44B794-4E70-48F5-91B4-90EC5BE24FF1}" destId="{DD6AEF14-7EDF-4A83-992B-B5C02336A40E}" srcOrd="0" destOrd="0" presId="urn:microsoft.com/office/officeart/2005/8/layout/radial5"/>
    <dgm:cxn modelId="{6A87EC92-28A2-4053-9AEA-AA18F5EBD46A}" type="presOf" srcId="{AA58F772-F2E3-4FB0-9EA8-028FAE4E1734}" destId="{6ECED681-828D-4C4F-BC5D-67E9A659739A}" srcOrd="1" destOrd="0" presId="urn:microsoft.com/office/officeart/2005/8/layout/radial5"/>
    <dgm:cxn modelId="{D83FD2A0-EDEB-4B36-B205-F92AC26FCA0F}" type="presOf" srcId="{658920B9-6F30-4AB9-96A1-7A5C5C40B412}" destId="{46052509-A8E5-47AD-BFAD-7CABCFB5C365}" srcOrd="0" destOrd="0" presId="urn:microsoft.com/office/officeart/2005/8/layout/radial5"/>
    <dgm:cxn modelId="{0C5FD6A9-CC84-4EE1-8B0C-3E779FD1149C}" srcId="{D2AFB8C0-16C7-4F43-841B-15764128813B}" destId="{04815A1D-A14E-4D96-98D0-DF19A71DCED2}" srcOrd="3" destOrd="0" parTransId="{5E55D936-DDA7-4570-BA79-904D1DC01B66}" sibTransId="{9E5B2EC3-5232-4709-B8BB-0980AFEA7522}"/>
    <dgm:cxn modelId="{10E30BAE-09BE-4CC2-AE8A-4751B0C64CFC}" type="presOf" srcId="{D2AFB8C0-16C7-4F43-841B-15764128813B}" destId="{7C3822C1-12CA-461B-AD97-003E95111628}" srcOrd="0" destOrd="0" presId="urn:microsoft.com/office/officeart/2005/8/layout/radial5"/>
    <dgm:cxn modelId="{39905BB2-E295-4393-8AB2-A8BB2BC76AE6}" srcId="{D2AFB8C0-16C7-4F43-841B-15764128813B}" destId="{0A44B794-4E70-48F5-91B4-90EC5BE24FF1}" srcOrd="1" destOrd="0" parTransId="{AA58F772-F2E3-4FB0-9EA8-028FAE4E1734}" sibTransId="{35B737BF-B831-46AB-B5B5-E2DE752455C6}"/>
    <dgm:cxn modelId="{BE55D3C1-FD0C-47C3-89E5-20849ED236F6}" srcId="{D2AFB8C0-16C7-4F43-841B-15764128813B}" destId="{CBA1C23B-6A20-4D46-BB9F-E2C0CB987B20}" srcOrd="2" destOrd="0" parTransId="{658920B9-6F30-4AB9-96A1-7A5C5C40B412}" sibTransId="{07B495A7-D05C-4D8E-B415-4198D6395DD1}"/>
    <dgm:cxn modelId="{347356C5-C7DC-4EBC-AB6D-DDDE199F231E}" type="presOf" srcId="{ED832783-E46B-4759-83B8-DA7146330AA8}" destId="{9D8DE3A1-AC2C-4916-B96C-041F2A6A70CC}" srcOrd="0" destOrd="0" presId="urn:microsoft.com/office/officeart/2005/8/layout/radial5"/>
    <dgm:cxn modelId="{965431F2-10A1-44FF-A013-F21FDCDB970E}" type="presOf" srcId="{5E55D936-DDA7-4570-BA79-904D1DC01B66}" destId="{1A20DA34-2A16-49D7-9BA7-7AAA705380EE}" srcOrd="1" destOrd="0" presId="urn:microsoft.com/office/officeart/2005/8/layout/radial5"/>
    <dgm:cxn modelId="{5A1482FD-E1AB-49C5-820D-508116E8B2B5}" type="presOf" srcId="{658920B9-6F30-4AB9-96A1-7A5C5C40B412}" destId="{EE782858-079F-4B47-BE05-BDD31150B506}" srcOrd="1" destOrd="0" presId="urn:microsoft.com/office/officeart/2005/8/layout/radial5"/>
    <dgm:cxn modelId="{FD4BFAFF-73B5-4320-B3B7-56C80954AF01}" type="presOf" srcId="{A1C5F19C-9421-4816-B3C9-E3C1F51E79B5}" destId="{0BC0BCF8-4696-4B81-AA8D-F3D0F4C983AE}" srcOrd="0" destOrd="0" presId="urn:microsoft.com/office/officeart/2005/8/layout/radial5"/>
    <dgm:cxn modelId="{43873022-D7ED-48FE-9CB2-F28460A20842}" type="presParOf" srcId="{0BC0BCF8-4696-4B81-AA8D-F3D0F4C983AE}" destId="{7C3822C1-12CA-461B-AD97-003E95111628}" srcOrd="0" destOrd="0" presId="urn:microsoft.com/office/officeart/2005/8/layout/radial5"/>
    <dgm:cxn modelId="{DD3096CE-E06A-4FE1-93CC-6C7D6B44BDE6}" type="presParOf" srcId="{0BC0BCF8-4696-4B81-AA8D-F3D0F4C983AE}" destId="{ACB03B50-CD33-419F-9A44-4097E1CD5C5B}" srcOrd="1" destOrd="0" presId="urn:microsoft.com/office/officeart/2005/8/layout/radial5"/>
    <dgm:cxn modelId="{28F24020-F269-41B4-9B4F-01DE7CC24887}" type="presParOf" srcId="{ACB03B50-CD33-419F-9A44-4097E1CD5C5B}" destId="{6C4E8F70-BA73-4807-BF61-F45A83F2B386}" srcOrd="0" destOrd="0" presId="urn:microsoft.com/office/officeart/2005/8/layout/radial5"/>
    <dgm:cxn modelId="{40566787-233E-43D2-8425-4C5EAF54B584}" type="presParOf" srcId="{0BC0BCF8-4696-4B81-AA8D-F3D0F4C983AE}" destId="{9D8DE3A1-AC2C-4916-B96C-041F2A6A70CC}" srcOrd="2" destOrd="0" presId="urn:microsoft.com/office/officeart/2005/8/layout/radial5"/>
    <dgm:cxn modelId="{EF4A7B37-3372-41BB-BB03-6B0483CC7B8C}" type="presParOf" srcId="{0BC0BCF8-4696-4B81-AA8D-F3D0F4C983AE}" destId="{1334B9C8-D3F8-4FB3-861A-2F41558877BB}" srcOrd="3" destOrd="0" presId="urn:microsoft.com/office/officeart/2005/8/layout/radial5"/>
    <dgm:cxn modelId="{66C882EC-00A4-4106-9F09-6C81602BD360}" type="presParOf" srcId="{1334B9C8-D3F8-4FB3-861A-2F41558877BB}" destId="{6ECED681-828D-4C4F-BC5D-67E9A659739A}" srcOrd="0" destOrd="0" presId="urn:microsoft.com/office/officeart/2005/8/layout/radial5"/>
    <dgm:cxn modelId="{062BC2B4-F265-4274-AC0D-40DA9AE26CA3}" type="presParOf" srcId="{0BC0BCF8-4696-4B81-AA8D-F3D0F4C983AE}" destId="{DD6AEF14-7EDF-4A83-992B-B5C02336A40E}" srcOrd="4" destOrd="0" presId="urn:microsoft.com/office/officeart/2005/8/layout/radial5"/>
    <dgm:cxn modelId="{1BF246B3-85EF-4C91-B658-A9BD5949F38F}" type="presParOf" srcId="{0BC0BCF8-4696-4B81-AA8D-F3D0F4C983AE}" destId="{46052509-A8E5-47AD-BFAD-7CABCFB5C365}" srcOrd="5" destOrd="0" presId="urn:microsoft.com/office/officeart/2005/8/layout/radial5"/>
    <dgm:cxn modelId="{446FF1ED-BFC9-47E2-A6B1-F5BFB23CA480}" type="presParOf" srcId="{46052509-A8E5-47AD-BFAD-7CABCFB5C365}" destId="{EE782858-079F-4B47-BE05-BDD31150B506}" srcOrd="0" destOrd="0" presId="urn:microsoft.com/office/officeart/2005/8/layout/radial5"/>
    <dgm:cxn modelId="{08D49560-F0EE-4E7F-BB48-4CE1C74E6E2B}" type="presParOf" srcId="{0BC0BCF8-4696-4B81-AA8D-F3D0F4C983AE}" destId="{FB28767F-2AC5-49A8-90EF-4051F76FF51D}" srcOrd="6" destOrd="0" presId="urn:microsoft.com/office/officeart/2005/8/layout/radial5"/>
    <dgm:cxn modelId="{BFC321E4-09EF-4DCD-A4F9-86FA7F871BFA}" type="presParOf" srcId="{0BC0BCF8-4696-4B81-AA8D-F3D0F4C983AE}" destId="{3BE389BA-8F93-446F-A598-1BCA844B1E38}" srcOrd="7" destOrd="0" presId="urn:microsoft.com/office/officeart/2005/8/layout/radial5"/>
    <dgm:cxn modelId="{A1E525FC-DC3E-456B-93C2-C09515FE766E}" type="presParOf" srcId="{3BE389BA-8F93-446F-A598-1BCA844B1E38}" destId="{1A20DA34-2A16-49D7-9BA7-7AAA705380EE}" srcOrd="0" destOrd="0" presId="urn:microsoft.com/office/officeart/2005/8/layout/radial5"/>
    <dgm:cxn modelId="{028A31D6-A64E-4DD3-9949-8448E5CC93AD}" type="presParOf" srcId="{0BC0BCF8-4696-4B81-AA8D-F3D0F4C983AE}" destId="{68FE6366-05D8-4366-9009-50EFBA262AD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822C1-12CA-461B-AD97-003E95111628}">
      <dsp:nvSpPr>
        <dsp:cNvPr id="0" name=""/>
        <dsp:cNvSpPr/>
      </dsp:nvSpPr>
      <dsp:spPr>
        <a:xfrm>
          <a:off x="1981198" y="1117600"/>
          <a:ext cx="2133602" cy="182879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.</a:t>
          </a:r>
        </a:p>
      </dsp:txBody>
      <dsp:txXfrm>
        <a:off x="2293657" y="1385421"/>
        <a:ext cx="1508684" cy="1293157"/>
      </dsp:txXfrm>
    </dsp:sp>
    <dsp:sp modelId="{ACB03B50-CD33-419F-9A44-4097E1CD5C5B}">
      <dsp:nvSpPr>
        <dsp:cNvPr id="0" name=""/>
        <dsp:cNvSpPr/>
      </dsp:nvSpPr>
      <dsp:spPr>
        <a:xfrm rot="16200000">
          <a:off x="3035605" y="913256"/>
          <a:ext cx="24788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039323" y="989638"/>
        <a:ext cx="17352" cy="217991"/>
      </dsp:txXfrm>
    </dsp:sp>
    <dsp:sp modelId="{9D8DE3A1-AC2C-4916-B96C-041F2A6A70CC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/>
            <a:t>বাম আলিন্দ </a:t>
          </a:r>
          <a:endParaRPr lang="en-US" sz="3600" kern="1200" dirty="0"/>
        </a:p>
      </dsp:txBody>
      <dsp:txXfrm>
        <a:off x="2670198" y="158734"/>
        <a:ext cx="755603" cy="755603"/>
      </dsp:txXfrm>
    </dsp:sp>
    <dsp:sp modelId="{1334B9C8-D3F8-4FB3-861A-2F41558877BB}">
      <dsp:nvSpPr>
        <dsp:cNvPr id="0" name=""/>
        <dsp:cNvSpPr/>
      </dsp:nvSpPr>
      <dsp:spPr>
        <a:xfrm rot="10800000">
          <a:off x="4035578" y="1850340"/>
          <a:ext cx="55984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52373" y="1923004"/>
        <a:ext cx="39189" cy="217991"/>
      </dsp:txXfrm>
    </dsp:sp>
    <dsp:sp modelId="{DD6AEF14-7EDF-4A83-992B-B5C02336A40E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itchFamily="2" charset="0"/>
              <a:cs typeface="NikoshBAN" pitchFamily="2" charset="0"/>
            </a:rPr>
            <a:t>বাম</a:t>
          </a:r>
          <a:br>
            <a:rPr lang="en-US" sz="2100" kern="1200" dirty="0"/>
          </a:br>
          <a:r>
            <a:rPr lang="bn-BD" sz="2100" kern="1200" dirty="0"/>
            <a:t> নিলয় </a:t>
          </a:r>
          <a:endParaRPr lang="en-US" sz="2100" kern="1200" dirty="0"/>
        </a:p>
      </dsp:txBody>
      <dsp:txXfrm>
        <a:off x="4165661" y="1654198"/>
        <a:ext cx="755603" cy="755603"/>
      </dsp:txXfrm>
    </dsp:sp>
    <dsp:sp modelId="{46052509-A8E5-47AD-BFAD-7CABCFB5C365}">
      <dsp:nvSpPr>
        <dsp:cNvPr id="0" name=""/>
        <dsp:cNvSpPr/>
      </dsp:nvSpPr>
      <dsp:spPr>
        <a:xfrm rot="5377912">
          <a:off x="3041032" y="2788510"/>
          <a:ext cx="25991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044905" y="2857276"/>
        <a:ext cx="18194" cy="217991"/>
      </dsp:txXfrm>
    </dsp:sp>
    <dsp:sp modelId="{FB28767F-2AC5-49A8-90EF-4051F76FF51D}">
      <dsp:nvSpPr>
        <dsp:cNvPr id="0" name=""/>
        <dsp:cNvSpPr/>
      </dsp:nvSpPr>
      <dsp:spPr>
        <a:xfrm>
          <a:off x="2523330" y="2995414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itchFamily="2" charset="0"/>
              <a:cs typeface="NikoshBAN" pitchFamily="2" charset="0"/>
            </a:rPr>
            <a:t>নিলয়</a:t>
          </a:r>
          <a:r>
            <a:rPr lang="bn-BD" sz="2100" kern="1200" dirty="0"/>
            <a:t> </a:t>
          </a:r>
          <a:br>
            <a:rPr lang="en-US" sz="2100" kern="1200" dirty="0"/>
          </a:br>
          <a:r>
            <a:rPr lang="bn-BD" sz="2100" kern="1200" dirty="0"/>
            <a:t>ডান</a:t>
          </a:r>
          <a:endParaRPr lang="en-US" sz="2100" kern="1200" dirty="0"/>
        </a:p>
      </dsp:txBody>
      <dsp:txXfrm>
        <a:off x="2679821" y="3151905"/>
        <a:ext cx="755603" cy="755603"/>
      </dsp:txXfrm>
    </dsp:sp>
    <dsp:sp modelId="{3BE389BA-8F93-446F-A598-1BCA844B1E38}">
      <dsp:nvSpPr>
        <dsp:cNvPr id="0" name=""/>
        <dsp:cNvSpPr/>
      </dsp:nvSpPr>
      <dsp:spPr>
        <a:xfrm>
          <a:off x="2004437" y="1850340"/>
          <a:ext cx="55984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004437" y="1923004"/>
        <a:ext cx="39189" cy="217991"/>
      </dsp:txXfrm>
    </dsp:sp>
    <dsp:sp modelId="{68FE6366-05D8-4366-9009-50EFBA262AD0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itchFamily="2" charset="0"/>
              <a:cs typeface="NikoshBAN" pitchFamily="2" charset="0"/>
            </a:rPr>
            <a:t>ডান</a:t>
          </a:r>
          <a:r>
            <a:rPr lang="bn-BD" sz="2100" kern="1200" dirty="0"/>
            <a:t> আলিন্দ </a:t>
          </a:r>
          <a:endParaRPr lang="en-US" sz="2100" kern="1200" dirty="0"/>
        </a:p>
      </dsp:txBody>
      <dsp:txXfrm>
        <a:off x="1174734" y="1654198"/>
        <a:ext cx="755603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2448-16B4-4800-A9BD-57F8503CEC5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577B-1E32-4BA2-A7E6-C643E17E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D91F-2DD2-41DB-BEA7-79CB782B59E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D2F9-51F5-4175-860D-AEAF4333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0674"/>
            <a:ext cx="5029200" cy="3621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1"/>
            <a:ext cx="86106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0999"/>
            <a:ext cx="86868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7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28410"/>
            <a:ext cx="59944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4462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চিত্রটি অংকন করে এর বিভিন্ন অংশের নাম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19390"/>
            <a:ext cx="4114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3200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057400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হৃদপিণ্ড কী?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হৃদপিণ্ডের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৩।শিরা  কী?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৪।হৃদপিণ্ডের বাইরের আবরণের নাম কী?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762000"/>
            <a:ext cx="3048000" cy="1031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 রক্ত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সঞ্চালন প্রক্রিয়া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 বর্ণনা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381000"/>
            <a:ext cx="937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381000"/>
            <a:ext cx="63246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86000"/>
            <a:ext cx="60198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157EB5E-213C-4E83-A9B5-3D1BBAF62A28}"/>
              </a:ext>
            </a:extLst>
          </p:cNvPr>
          <p:cNvSpPr txBox="1"/>
          <p:nvPr/>
        </p:nvSpPr>
        <p:spPr>
          <a:xfrm>
            <a:off x="533400" y="1828800"/>
            <a:ext cx="81534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2" descr="C:\Users\H\Desktop\Malek-Photo (2).jpg">
            <a:extLst>
              <a:ext uri="{FF2B5EF4-FFF2-40B4-BE49-F238E27FC236}">
                <a16:creationId xmlns:a16="http://schemas.microsoft.com/office/drawing/2014/main" id="{B7EB1668-93BD-4FBA-BC61-C4BF9D01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427" y="1731418"/>
            <a:ext cx="16764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7AD7A724-E271-43CF-8B19-01ACC3DD0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202" y="304255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4EA64-7DDD-4C1A-9959-BDCF2F83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109" y="4267200"/>
            <a:ext cx="26096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নবম</a:t>
            </a:r>
            <a:r>
              <a:rPr lang="bn-IN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/>
              <a:t>বিষয়ঃ</a:t>
            </a:r>
            <a:r>
              <a:rPr lang="en-US" sz="3200" dirty="0"/>
              <a:t> </a:t>
            </a:r>
            <a:r>
              <a:rPr lang="en-US" sz="3200" dirty="0" err="1"/>
              <a:t>জীব</a:t>
            </a:r>
            <a:r>
              <a:rPr lang="en-US" sz="3200" dirty="0"/>
              <a:t> </a:t>
            </a:r>
            <a:r>
              <a:rPr lang="en-US" sz="3200" dirty="0" err="1"/>
              <a:t>বিজ্ঞান</a:t>
            </a:r>
            <a:r>
              <a:rPr lang="en-US" sz="3200" dirty="0"/>
              <a:t> </a:t>
            </a:r>
            <a:endParaRPr lang="bn-BD" sz="3200" dirty="0"/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153DE4-1C4A-4CE1-A8CB-12B07498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65" y="3620543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B050"/>
                </a:solidFill>
              </a:rPr>
              <a:t>মো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মালেক</a:t>
            </a:r>
            <a:endParaRPr lang="en-US" sz="36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(</a:t>
            </a:r>
            <a:r>
              <a:rPr lang="en-US" sz="2800" dirty="0" err="1"/>
              <a:t>কম্পিউটার</a:t>
            </a:r>
            <a:r>
              <a:rPr lang="en-US" sz="2800" dirty="0"/>
              <a:t>)</a:t>
            </a:r>
          </a:p>
          <a:p>
            <a:pPr eaLnBrk="1" hangingPunct="1"/>
            <a:r>
              <a:rPr lang="en-US" sz="2800" dirty="0" err="1"/>
              <a:t>কাজী</a:t>
            </a:r>
            <a:r>
              <a:rPr lang="en-US" sz="2800" dirty="0"/>
              <a:t> </a:t>
            </a:r>
            <a:r>
              <a:rPr lang="en-US" sz="2800" dirty="0" err="1"/>
              <a:t>আব্দুল</a:t>
            </a:r>
            <a:r>
              <a:rPr lang="en-US" sz="2800" dirty="0"/>
              <a:t> </a:t>
            </a:r>
            <a:r>
              <a:rPr lang="en-US" sz="2800" dirty="0" err="1"/>
              <a:t>মাজেদ</a:t>
            </a:r>
            <a:r>
              <a:rPr lang="en-US" sz="2800" dirty="0"/>
              <a:t> </a:t>
            </a:r>
            <a:r>
              <a:rPr lang="en-US" sz="2800" dirty="0" err="1"/>
              <a:t>একাডেমী</a:t>
            </a:r>
            <a:endParaRPr lang="en-US" sz="2800" dirty="0"/>
          </a:p>
          <a:p>
            <a:pPr eaLnBrk="1" hangingPunct="1"/>
            <a:r>
              <a:rPr lang="en-US" sz="2800" dirty="0" err="1"/>
              <a:t>পাংশা</a:t>
            </a:r>
            <a:r>
              <a:rPr lang="en-US" sz="2800" dirty="0"/>
              <a:t>, </a:t>
            </a:r>
            <a:r>
              <a:rPr lang="en-US" sz="2800" dirty="0" err="1"/>
              <a:t>রাজবাড়ী</a:t>
            </a:r>
            <a:r>
              <a:rPr lang="en-US" sz="2800" dirty="0"/>
              <a:t>।</a:t>
            </a:r>
          </a:p>
          <a:p>
            <a:pPr eaLnBrk="1" hangingPunct="1"/>
            <a:r>
              <a:rPr lang="en-US" sz="2800" dirty="0" err="1"/>
              <a:t>মোবাইল</a:t>
            </a:r>
            <a:r>
              <a:rPr lang="en-US" sz="2800" dirty="0"/>
              <a:t> : ০১৭১৭-০০২১৫১</a:t>
            </a:r>
          </a:p>
          <a:p>
            <a:pPr eaLnBrk="1" hangingPunct="1"/>
            <a:r>
              <a:rPr lang="en-US" sz="2000" dirty="0"/>
              <a:t>ই-</a:t>
            </a:r>
            <a:r>
              <a:rPr lang="en-US" sz="2000" dirty="0" err="1"/>
              <a:t>মেইল</a:t>
            </a:r>
            <a:r>
              <a:rPr lang="en-US" sz="2000" dirty="0"/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6" y="381000"/>
            <a:ext cx="60198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36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505200" cy="4075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114800"/>
            <a:ext cx="8458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মানব হৃদপিন্ড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155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9" y="538450"/>
            <a:ext cx="24213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72924"/>
            <a:ext cx="338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 রক্তসংবহনের ধারণা ব্যাখ্যা করতে পারবে।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79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হৃদপিণ্ডের  গঠন বর্ননা করতে 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60" y="32637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 রক্ত সঞ্চালন প্রক্রিয়া বর্ণনা করতে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31672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9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822C1-12CA-461B-AD97-003E9511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C3822C1-12CA-461B-AD97-003E9511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03B50-CD33-419F-9A44-4097E1CD5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CB03B50-CD33-419F-9A44-4097E1CD5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8DE3A1-AC2C-4916-B96C-041F2A6A7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D8DE3A1-AC2C-4916-B96C-041F2A6A7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4B9C8-D3F8-4FB3-861A-2F4155887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334B9C8-D3F8-4FB3-861A-2F4155887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AEF14-7EDF-4A83-992B-B5C02336A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D6AEF14-7EDF-4A83-992B-B5C02336A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52509-A8E5-47AD-BFAD-7CABCFB5C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6052509-A8E5-47AD-BFAD-7CABCFB5C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28767F-2AC5-49A8-90EF-4051F76FF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B28767F-2AC5-49A8-90EF-4051F76FF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389BA-8F93-446F-A598-1BCA844B1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BE389BA-8F93-446F-A598-1BCA844B1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E6366-05D8-4366-9009-50EFBA262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8FE6366-05D8-4366-9009-50EFBA262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3808476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68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838"/>
            <a:ext cx="8686800" cy="65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42900"/>
            <a:ext cx="7239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9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133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DOEL</cp:lastModifiedBy>
  <cp:revision>67</cp:revision>
  <dcterms:created xsi:type="dcterms:W3CDTF">2012-06-10T08:20:33Z</dcterms:created>
  <dcterms:modified xsi:type="dcterms:W3CDTF">2020-04-08T14:58:05Z</dcterms:modified>
</cp:coreProperties>
</file>