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1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C570-535A-4BD4-AAA2-6CEECF6F9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4A7D12-5179-4DEC-A8E8-1113FB4A5C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7ED7C-3491-433E-A4F7-8C6BBE222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7D25-9AC6-438A-BCAC-48A23CE72756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70601-77FB-4BEA-BDA0-D28BF68D1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3C0D9-9F70-4811-9143-10C515EB0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5DB5-1BA2-4F29-9A38-4255E376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52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447EB-DDE9-4F04-85A9-5DEA11792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642D14-F405-4729-A1FD-0BFB54E6B8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99E96-C7EC-4AC7-9206-769A13D2F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7D25-9AC6-438A-BCAC-48A23CE72756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21269-5D50-4A17-9509-4F5BE94CE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EF179-DEE8-4F2A-9CC6-5F2F2B4FE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5DB5-1BA2-4F29-9A38-4255E376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5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45C0CF-157D-4D66-9C66-0A4C8B6533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80FEF3-0325-4B9F-93E8-662B3AE20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52F27-22E3-465C-BD89-464F334A0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7D25-9AC6-438A-BCAC-48A23CE72756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3ACDD-B56B-43FC-9B9A-971DDF42F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31F10-9BA7-4C49-9F1B-CD3EA4F7E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5DB5-1BA2-4F29-9A38-4255E376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8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0587F-DA89-4F76-BA48-BBF1B4ECF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8843C-0324-4DA8-A2EC-A971697B4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B16F6-7612-4C2A-93EC-0AD1F69D1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7D25-9AC6-438A-BCAC-48A23CE72756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DC547-B502-495C-B22D-FC90B9D9F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7763F-B3BF-4A1E-BA15-CDD6390AA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5DB5-1BA2-4F29-9A38-4255E376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02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D247F-F4FB-48EF-9A32-8159522B2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AF360-1614-43FC-8AD0-AFF625DAC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74F74-1993-4E93-AB7F-D2F145963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7D25-9AC6-438A-BCAC-48A23CE72756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B7360-5187-4799-AFD5-F5596742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C5328-5F29-49D3-987B-AE056F769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5DB5-1BA2-4F29-9A38-4255E376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84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3F811-0CBF-434B-895C-450225A10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EF041-C9B8-4857-8608-9FB820C1B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F4F67-290C-43AF-9414-EEF8FBB0C9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C45852-7C7C-46D9-97DD-22DEB1013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7D25-9AC6-438A-BCAC-48A23CE72756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1AA62C-DA1B-4DEA-B205-7C905C076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9A6A0-755E-4432-926D-705A5CAA9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5DB5-1BA2-4F29-9A38-4255E376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64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21B10-06DD-406D-8234-148586F79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624410-FE08-4280-AE9C-290D277E7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4FEB5-E834-4A32-89B9-30A104F10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C9504F-FD81-48B0-80E7-94AEA244D1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EAE02F-A32E-4DA6-9C7C-69A7740370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208DF5-91D9-4CD0-9CF4-41E48856A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7D25-9AC6-438A-BCAC-48A23CE72756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4B47A5-E463-41A2-B874-865F63D30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AB26CE-2CA7-4398-A339-FC1C64FAF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5DB5-1BA2-4F29-9A38-4255E376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8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D576D-47F2-4FCE-BEA7-99D5FE0C2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308896-4FD9-4B6D-B2C6-8F6D40390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7D25-9AC6-438A-BCAC-48A23CE72756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2DDE5D-1BB4-48AA-A9EB-A094172FB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B61CD-C6F3-4923-AEBD-5C9206667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5DB5-1BA2-4F29-9A38-4255E376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4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406F44-C5C3-4B60-B4BE-A845CD2D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7D25-9AC6-438A-BCAC-48A23CE72756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FE9D61-6D89-472B-938A-2FF4EB646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D0A3C-C90E-47E5-9822-45D0E6B73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5DB5-1BA2-4F29-9A38-4255E376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59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24AD3-AEEF-4FDC-8CDE-F52ABCC7F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4BEBC-D71C-4FE0-8C7B-3187CCFA7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0D68C9-6BF2-4D45-89AE-BB8B01E9B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37E804-F701-4D4E-9B1A-8ADC75FE2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7D25-9AC6-438A-BCAC-48A23CE72756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361BF1-9335-4A1D-8F51-7EC01388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316732-BD38-4B7B-83C3-D56B6082C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5DB5-1BA2-4F29-9A38-4255E376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6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5E7F-689B-4617-8F02-78A6C92E0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A1F86A-79C2-4197-AD80-1A4512B0F0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AE3552-20D8-4E9C-93CD-6CC9BEF96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543FD-AC93-4ECF-8165-FF5FCE6DE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7D25-9AC6-438A-BCAC-48A23CE72756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A76D8C-6985-4E4F-A234-63FA66001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298822-DC0F-4C85-BABA-8672E3811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5DB5-1BA2-4F29-9A38-4255E376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91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77B1A7-9253-486C-9222-039F6D8CB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1BB03-E5F3-4A20-9552-2BDE45B3A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13A1A-B98B-4D0A-ADAE-34108416F6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67D25-9AC6-438A-BCAC-48A23CE72756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8E51E-B212-4088-BDC2-0ECEEEC21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24145-D2D8-4E90-AE16-48195687F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85DB5-1BA2-4F29-9A38-4255E376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8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4DF8CE-3880-4DCB-A104-CA6CD5048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2" y="100792"/>
            <a:ext cx="11549576" cy="58560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1E8B1E-2293-4480-A47B-363B3618755E}"/>
              </a:ext>
            </a:extLst>
          </p:cNvPr>
          <p:cNvSpPr txBox="1"/>
          <p:nvPr/>
        </p:nvSpPr>
        <p:spPr>
          <a:xfrm>
            <a:off x="2027583" y="225286"/>
            <a:ext cx="772601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dirty="0" err="1">
                <a:ln w="57150">
                  <a:solidFill>
                    <a:schemeClr val="tx1"/>
                  </a:solidFill>
                </a:ln>
                <a:gradFill flip="none" rotWithShape="1">
                  <a:gsLst>
                    <a:gs pos="1000">
                      <a:srgbClr val="C00000"/>
                    </a:gs>
                    <a:gs pos="18000">
                      <a:srgbClr val="C00000"/>
                    </a:gs>
                    <a:gs pos="37000">
                      <a:srgbClr val="00B0F0"/>
                    </a:gs>
                    <a:gs pos="73000">
                      <a:srgbClr val="00B050"/>
                    </a:gs>
                    <a:gs pos="53000">
                      <a:srgbClr val="FF0000"/>
                    </a:gs>
                    <a:gs pos="93000">
                      <a:srgbClr val="FF0000"/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5000" dirty="0">
              <a:ln w="57150">
                <a:solidFill>
                  <a:schemeClr val="tx1"/>
                </a:solidFill>
              </a:ln>
              <a:gradFill flip="none" rotWithShape="1">
                <a:gsLst>
                  <a:gs pos="1000">
                    <a:srgbClr val="C00000"/>
                  </a:gs>
                  <a:gs pos="18000">
                    <a:srgbClr val="C00000"/>
                  </a:gs>
                  <a:gs pos="37000">
                    <a:srgbClr val="00B0F0"/>
                  </a:gs>
                  <a:gs pos="73000">
                    <a:srgbClr val="00B050"/>
                  </a:gs>
                  <a:gs pos="53000">
                    <a:srgbClr val="FF0000"/>
                  </a:gs>
                  <a:gs pos="93000">
                    <a:srgbClr val="FF0000"/>
                  </a:gs>
                </a:gsLst>
                <a:lin ang="27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49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E3D5E8-3F20-4970-A3CF-87A9DCF32189}"/>
              </a:ext>
            </a:extLst>
          </p:cNvPr>
          <p:cNvSpPr/>
          <p:nvPr/>
        </p:nvSpPr>
        <p:spPr>
          <a:xfrm>
            <a:off x="1311257" y="3276061"/>
            <a:ext cx="113968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ln>
                  <a:solidFill>
                    <a:schemeClr val="tx1"/>
                  </a:solidFill>
                </a:ln>
                <a:gradFill>
                  <a:gsLst>
                    <a:gs pos="23000">
                      <a:srgbClr val="C00000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46000">
                      <a:srgbClr val="00B0F0"/>
                    </a:gs>
                    <a:gs pos="61000">
                      <a:srgbClr val="FF0000"/>
                    </a:gs>
                    <a:gs pos="73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বর্তনীতে যদি রোধ,তড়িৎযন্ত্র বা উপকরণসমূহ এমনভাবে সংযুক্ত</a:t>
            </a:r>
          </a:p>
          <a:p>
            <a:r>
              <a:rPr lang="bn-IN" sz="4000" b="1" dirty="0">
                <a:ln>
                  <a:solidFill>
                    <a:schemeClr val="tx1"/>
                  </a:solidFill>
                </a:ln>
                <a:gradFill>
                  <a:gsLst>
                    <a:gs pos="23000">
                      <a:srgbClr val="C00000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46000">
                      <a:srgbClr val="00B0F0"/>
                    </a:gs>
                    <a:gs pos="61000">
                      <a:srgbClr val="FF0000"/>
                    </a:gs>
                    <a:gs pos="73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 যেন প্রথমটির  এক প্রান্তের সাথে দ্বিতীয়টির এক প্রান্ত, দ্বিতীয়টির </a:t>
            </a:r>
          </a:p>
          <a:p>
            <a:r>
              <a:rPr lang="bn-IN" sz="4000" b="1" dirty="0">
                <a:ln>
                  <a:solidFill>
                    <a:schemeClr val="tx1"/>
                  </a:solidFill>
                </a:ln>
                <a:gradFill>
                  <a:gsLst>
                    <a:gs pos="23000">
                      <a:srgbClr val="C00000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46000">
                      <a:srgbClr val="00B0F0"/>
                    </a:gs>
                    <a:gs pos="61000">
                      <a:srgbClr val="FF0000"/>
                    </a:gs>
                    <a:gs pos="73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 প্রান্তের সাথে তৃতীয়টির এক প্রান্ত এরুপভাবে পর্যায়ক্রমে সাজানো</a:t>
            </a:r>
          </a:p>
          <a:p>
            <a:r>
              <a:rPr lang="bn-IN" sz="4000" b="1" dirty="0">
                <a:ln>
                  <a:solidFill>
                    <a:schemeClr val="tx1"/>
                  </a:solidFill>
                </a:ln>
                <a:gradFill>
                  <a:gsLst>
                    <a:gs pos="23000">
                      <a:srgbClr val="C00000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46000">
                      <a:srgbClr val="00B0F0"/>
                    </a:gs>
                    <a:gs pos="61000">
                      <a:srgbClr val="FF0000"/>
                    </a:gs>
                    <a:gs pos="73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 তবে সেই সংযোগকে অনুক্রম বা শ্রেণিসংযোগ  বর্তনী বলে।</a:t>
            </a: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0C8F26-6664-4D96-8A58-A1AB2E68B29C}"/>
              </a:ext>
            </a:extLst>
          </p:cNvPr>
          <p:cNvSpPr/>
          <p:nvPr/>
        </p:nvSpPr>
        <p:spPr>
          <a:xfrm>
            <a:off x="8912647" y="6042877"/>
            <a:ext cx="3066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n w="12700">
                  <a:solidFill>
                    <a:schemeClr val="tx1"/>
                  </a:solidFill>
                </a:ln>
                <a:gradFill>
                  <a:gsLst>
                    <a:gs pos="22000">
                      <a:srgbClr val="C00000"/>
                    </a:gs>
                    <a:gs pos="8000">
                      <a:schemeClr val="accent2">
                        <a:lumMod val="60000"/>
                        <a:lumOff val="40000"/>
                      </a:schemeClr>
                    </a:gs>
                    <a:gs pos="36000">
                      <a:srgbClr val="0070C0"/>
                    </a:gs>
                    <a:gs pos="75000">
                      <a:srgbClr val="7030A0"/>
                    </a:gs>
                    <a:gs pos="57000">
                      <a:srgbClr val="FFFF00"/>
                    </a:gs>
                    <a:gs pos="88000">
                      <a:srgbClr val="C00000"/>
                    </a:gs>
                  </a:gsLst>
                  <a:lin ang="1800000"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শ্রেণি সংযোগ বর্তনী।</a:t>
            </a:r>
            <a:endParaRPr lang="en-US" sz="3600" dirty="0">
              <a:ln w="12700">
                <a:solidFill>
                  <a:schemeClr val="tx1"/>
                </a:solidFill>
              </a:ln>
              <a:gradFill>
                <a:gsLst>
                  <a:gs pos="22000">
                    <a:srgbClr val="C00000"/>
                  </a:gs>
                  <a:gs pos="8000">
                    <a:schemeClr val="accent2">
                      <a:lumMod val="60000"/>
                      <a:lumOff val="40000"/>
                    </a:schemeClr>
                  </a:gs>
                  <a:gs pos="36000">
                    <a:srgbClr val="0070C0"/>
                  </a:gs>
                  <a:gs pos="75000">
                    <a:srgbClr val="7030A0"/>
                  </a:gs>
                  <a:gs pos="57000">
                    <a:srgbClr val="FFFF00"/>
                  </a:gs>
                  <a:gs pos="88000">
                    <a:srgbClr val="C00000"/>
                  </a:gs>
                </a:gsLst>
                <a:lin ang="1800000" scaled="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66671A-938D-46B0-B4D8-DC75244F9E82}"/>
              </a:ext>
            </a:extLst>
          </p:cNvPr>
          <p:cNvGrpSpPr/>
          <p:nvPr/>
        </p:nvGrpSpPr>
        <p:grpSpPr>
          <a:xfrm>
            <a:off x="2945395" y="310203"/>
            <a:ext cx="6949720" cy="2607187"/>
            <a:chOff x="533400" y="3521718"/>
            <a:chExt cx="7717129" cy="268858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C955E0D-673A-4B1A-8513-00A86903F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1" y="4000500"/>
              <a:ext cx="7717128" cy="22098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DA1DE7E-8973-4E4B-A71E-DF18AEB4DAD1}"/>
                </a:ext>
              </a:extLst>
            </p:cNvPr>
            <p:cNvSpPr txBox="1"/>
            <p:nvPr/>
          </p:nvSpPr>
          <p:spPr>
            <a:xfrm>
              <a:off x="533400" y="5105400"/>
              <a:ext cx="112467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D47BE9D-BC84-496E-AC7B-05CFBE1610E4}"/>
                </a:ext>
              </a:extLst>
            </p:cNvPr>
            <p:cNvSpPr txBox="1"/>
            <p:nvPr/>
          </p:nvSpPr>
          <p:spPr>
            <a:xfrm>
              <a:off x="5525745" y="3596936"/>
              <a:ext cx="66358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বাল্ব-১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A88267-F7AC-4327-869D-C4D0C055E814}"/>
                </a:ext>
              </a:extLst>
            </p:cNvPr>
            <p:cNvSpPr txBox="1"/>
            <p:nvPr/>
          </p:nvSpPr>
          <p:spPr>
            <a:xfrm>
              <a:off x="7299377" y="3521718"/>
              <a:ext cx="609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বাল্ব-২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CD5B3EA-E33C-4513-BA15-D1D32F3A9AEA}"/>
                </a:ext>
              </a:extLst>
            </p:cNvPr>
            <p:cNvSpPr txBox="1"/>
            <p:nvPr/>
          </p:nvSpPr>
          <p:spPr>
            <a:xfrm>
              <a:off x="3357023" y="4495800"/>
              <a:ext cx="11387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8296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827203-1DAD-447A-9DAF-3F1884B81042}"/>
              </a:ext>
            </a:extLst>
          </p:cNvPr>
          <p:cNvSpPr/>
          <p:nvPr/>
        </p:nvSpPr>
        <p:spPr>
          <a:xfrm>
            <a:off x="1329149" y="2908379"/>
            <a:ext cx="104824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bn-IN" sz="4000" b="1" dirty="0">
                <a:ln>
                  <a:solidFill>
                    <a:prstClr val="black"/>
                  </a:solidFill>
                </a:ln>
                <a:gradFill>
                  <a:gsLst>
                    <a:gs pos="23000">
                      <a:srgbClr val="C00000"/>
                    </a:gs>
                    <a:gs pos="0">
                      <a:srgbClr val="5B9BD5">
                        <a:lumMod val="5000"/>
                        <a:lumOff val="95000"/>
                      </a:srgbClr>
                    </a:gs>
                    <a:gs pos="46000">
                      <a:srgbClr val="00B0F0"/>
                    </a:gs>
                    <a:gs pos="61000">
                      <a:srgbClr val="FF0000"/>
                    </a:gs>
                    <a:gs pos="73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বর্তনীতে যদি রোধ,তড়িৎযন্ত্র বা উপকরণসমূহ এমনভাবে সংযুক্ত</a:t>
            </a:r>
            <a:r>
              <a:rPr lang="en-US" sz="4000" b="1" dirty="0">
                <a:ln>
                  <a:solidFill>
                    <a:prstClr val="black"/>
                  </a:solidFill>
                </a:ln>
                <a:gradFill>
                  <a:gsLst>
                    <a:gs pos="23000">
                      <a:srgbClr val="C00000"/>
                    </a:gs>
                    <a:gs pos="0">
                      <a:srgbClr val="5B9BD5">
                        <a:lumMod val="5000"/>
                        <a:lumOff val="95000"/>
                      </a:srgbClr>
                    </a:gs>
                    <a:gs pos="46000">
                      <a:srgbClr val="00B0F0"/>
                    </a:gs>
                    <a:gs pos="61000">
                      <a:srgbClr val="FF0000"/>
                    </a:gs>
                    <a:gs pos="73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>
                  <a:solidFill>
                    <a:prstClr val="black"/>
                  </a:solidFill>
                </a:ln>
                <a:gradFill>
                  <a:gsLst>
                    <a:gs pos="23000">
                      <a:srgbClr val="C00000"/>
                    </a:gs>
                    <a:gs pos="0">
                      <a:srgbClr val="5B9BD5">
                        <a:lumMod val="5000"/>
                        <a:lumOff val="95000"/>
                      </a:srgbClr>
                    </a:gs>
                    <a:gs pos="46000">
                      <a:srgbClr val="00B0F0"/>
                    </a:gs>
                    <a:gs pos="61000">
                      <a:srgbClr val="FF0000"/>
                    </a:gs>
                    <a:gs pos="73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 যেন  সব কয়টির এক প্রান্ত একটি সাধারন বিন্দুতে এবং অপর প্রান্তগুলো অপর একটি সাধারন বিন্দুতে সংযুক্ত হয় তবে সেই সংযোগকে  সমান্তরাল সংযোগ বা বর্তনী বলে।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D725FF-E779-4F40-B87D-D969CCBA6D8E}"/>
              </a:ext>
            </a:extLst>
          </p:cNvPr>
          <p:cNvSpPr/>
          <p:nvPr/>
        </p:nvSpPr>
        <p:spPr>
          <a:xfrm>
            <a:off x="9424426" y="5248724"/>
            <a:ext cx="2387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ln>
                  <a:solidFill>
                    <a:prstClr val="black"/>
                  </a:solidFill>
                </a:ln>
                <a:gradFill>
                  <a:gsLst>
                    <a:gs pos="23000">
                      <a:srgbClr val="C00000"/>
                    </a:gs>
                    <a:gs pos="0">
                      <a:srgbClr val="5B9BD5">
                        <a:lumMod val="5000"/>
                        <a:lumOff val="95000"/>
                      </a:srgbClr>
                    </a:gs>
                    <a:gs pos="46000">
                      <a:srgbClr val="00B0F0"/>
                    </a:gs>
                    <a:gs pos="61000">
                      <a:srgbClr val="FF0000"/>
                    </a:gs>
                    <a:gs pos="73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 বর্তনী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E7251D-A449-4FAB-B584-2AB2D7ACCD63}"/>
              </a:ext>
            </a:extLst>
          </p:cNvPr>
          <p:cNvSpPr/>
          <p:nvPr/>
        </p:nvSpPr>
        <p:spPr>
          <a:xfrm>
            <a:off x="1113183" y="2091527"/>
            <a:ext cx="33121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ln>
                  <a:solidFill>
                    <a:prstClr val="black"/>
                  </a:solidFill>
                </a:ln>
                <a:gradFill>
                  <a:gsLst>
                    <a:gs pos="23000">
                      <a:srgbClr val="C00000"/>
                    </a:gs>
                    <a:gs pos="0">
                      <a:srgbClr val="5B9BD5">
                        <a:lumMod val="5000"/>
                        <a:lumOff val="95000"/>
                      </a:srgbClr>
                    </a:gs>
                    <a:gs pos="46000">
                      <a:srgbClr val="00B0F0"/>
                    </a:gs>
                    <a:gs pos="61000">
                      <a:srgbClr val="FF0000"/>
                    </a:gs>
                    <a:gs pos="73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সমান্তাল বর্তনী কী ?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5317A7-0FA2-4276-AE15-DD205726B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930" y="427582"/>
            <a:ext cx="5923722" cy="248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2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72C097-E60F-4DD4-A357-5FFFBE744995}"/>
              </a:ext>
            </a:extLst>
          </p:cNvPr>
          <p:cNvSpPr/>
          <p:nvPr/>
        </p:nvSpPr>
        <p:spPr>
          <a:xfrm>
            <a:off x="4360010" y="571472"/>
            <a:ext cx="3886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6000">
                      <a:srgbClr val="C00000"/>
                    </a:gs>
                    <a:gs pos="36000">
                      <a:srgbClr val="00B0F0"/>
                    </a:gs>
                    <a:gs pos="75000">
                      <a:srgbClr val="00B050"/>
                    </a:gs>
                    <a:gs pos="57000">
                      <a:srgbClr val="FF0000"/>
                    </a:gs>
                    <a:gs pos="92000">
                      <a:srgbClr val="C00000"/>
                    </a:gs>
                  </a:gsLst>
                  <a:lin ang="1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6000">
                      <a:srgbClr val="C00000"/>
                    </a:gs>
                    <a:gs pos="36000">
                      <a:srgbClr val="00B0F0"/>
                    </a:gs>
                    <a:gs pos="75000">
                      <a:srgbClr val="00B050"/>
                    </a:gs>
                    <a:gs pos="57000">
                      <a:srgbClr val="FF0000"/>
                    </a:gs>
                    <a:gs pos="92000">
                      <a:srgbClr val="C00000"/>
                    </a:gs>
                  </a:gsLst>
                  <a:lin ang="1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6000">
                      <a:srgbClr val="C00000"/>
                    </a:gs>
                    <a:gs pos="36000">
                      <a:srgbClr val="00B0F0"/>
                    </a:gs>
                    <a:gs pos="75000">
                      <a:srgbClr val="00B050"/>
                    </a:gs>
                    <a:gs pos="57000">
                      <a:srgbClr val="FF0000"/>
                    </a:gs>
                    <a:gs pos="92000">
                      <a:srgbClr val="C00000"/>
                    </a:gs>
                  </a:gsLst>
                  <a:lin ang="1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b="1" dirty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6000">
                      <a:srgbClr val="C00000"/>
                    </a:gs>
                    <a:gs pos="36000">
                      <a:srgbClr val="00B0F0"/>
                    </a:gs>
                    <a:gs pos="75000">
                      <a:srgbClr val="00B050"/>
                    </a:gs>
                    <a:gs pos="57000">
                      <a:srgbClr val="FF0000"/>
                    </a:gs>
                    <a:gs pos="92000">
                      <a:srgbClr val="C00000"/>
                    </a:gs>
                  </a:gsLst>
                  <a:lin ang="1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6000">
                      <a:srgbClr val="C00000"/>
                    </a:gs>
                    <a:gs pos="36000">
                      <a:srgbClr val="00B0F0"/>
                    </a:gs>
                    <a:gs pos="75000">
                      <a:srgbClr val="00B050"/>
                    </a:gs>
                    <a:gs pos="57000">
                      <a:srgbClr val="FF0000"/>
                    </a:gs>
                    <a:gs pos="92000">
                      <a:srgbClr val="C00000"/>
                    </a:gs>
                  </a:gsLst>
                  <a:lin ang="1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বর্তনীর</a:t>
            </a:r>
            <a:r>
              <a:rPr lang="en-US" sz="3200" b="1" dirty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6000">
                      <a:srgbClr val="C00000"/>
                    </a:gs>
                    <a:gs pos="36000">
                      <a:srgbClr val="00B0F0"/>
                    </a:gs>
                    <a:gs pos="75000">
                      <a:srgbClr val="00B050"/>
                    </a:gs>
                    <a:gs pos="57000">
                      <a:srgbClr val="FF0000"/>
                    </a:gs>
                    <a:gs pos="92000">
                      <a:srgbClr val="C00000"/>
                    </a:gs>
                  </a:gsLst>
                  <a:lin ang="1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6000">
                      <a:srgbClr val="C00000"/>
                    </a:gs>
                    <a:gs pos="36000">
                      <a:srgbClr val="00B0F0"/>
                    </a:gs>
                    <a:gs pos="75000">
                      <a:srgbClr val="00B050"/>
                    </a:gs>
                    <a:gs pos="57000">
                      <a:srgbClr val="FF0000"/>
                    </a:gs>
                    <a:gs pos="92000">
                      <a:srgbClr val="C00000"/>
                    </a:gs>
                  </a:gsLst>
                  <a:lin ang="1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6000">
                      <a:srgbClr val="C00000"/>
                    </a:gs>
                    <a:gs pos="36000">
                      <a:srgbClr val="00B0F0"/>
                    </a:gs>
                    <a:gs pos="75000">
                      <a:srgbClr val="00B050"/>
                    </a:gs>
                    <a:gs pos="57000">
                      <a:srgbClr val="FF0000"/>
                    </a:gs>
                    <a:gs pos="92000">
                      <a:srgbClr val="C00000"/>
                    </a:gs>
                  </a:gsLst>
                  <a:lin ang="1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6000">
                      <a:srgbClr val="C00000"/>
                    </a:gs>
                    <a:gs pos="36000">
                      <a:srgbClr val="00B0F0"/>
                    </a:gs>
                    <a:gs pos="75000">
                      <a:srgbClr val="00B050"/>
                    </a:gs>
                    <a:gs pos="57000">
                      <a:srgbClr val="FF0000"/>
                    </a:gs>
                    <a:gs pos="92000">
                      <a:srgbClr val="C00000"/>
                    </a:gs>
                  </a:gsLst>
                  <a:lin ang="1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bn-IN" sz="3200" b="1" dirty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6000">
                      <a:srgbClr val="C00000"/>
                    </a:gs>
                    <a:gs pos="36000">
                      <a:srgbClr val="00B0F0"/>
                    </a:gs>
                    <a:gs pos="75000">
                      <a:srgbClr val="00B050"/>
                    </a:gs>
                    <a:gs pos="57000">
                      <a:srgbClr val="FF0000"/>
                    </a:gs>
                    <a:gs pos="92000">
                      <a:srgbClr val="C00000"/>
                    </a:gs>
                  </a:gsLst>
                  <a:lin ang="1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r>
              <a:rPr lang="en-US" sz="3200" b="1" dirty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6000">
                      <a:srgbClr val="C00000"/>
                    </a:gs>
                    <a:gs pos="36000">
                      <a:srgbClr val="00B0F0"/>
                    </a:gs>
                    <a:gs pos="75000">
                      <a:srgbClr val="00B050"/>
                    </a:gs>
                    <a:gs pos="57000">
                      <a:srgbClr val="FF0000"/>
                    </a:gs>
                    <a:gs pos="92000">
                      <a:srgbClr val="C00000"/>
                    </a:gs>
                  </a:gsLst>
                  <a:lin ang="1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8D8D9C-342B-4C48-AD42-9600EF47C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010" y="3886228"/>
            <a:ext cx="2807905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EAAA8E-56A2-4130-B421-5BCBF6FD7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984" y="4524403"/>
            <a:ext cx="3171825" cy="1762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3ED76F-3B0E-4CE3-9D9B-A30BA3760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984" y="1409987"/>
            <a:ext cx="2531898" cy="222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576AFF-C74D-4D75-9F2C-B97F847DC4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66" y="1924426"/>
            <a:ext cx="4270152" cy="170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8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B3115B-1B36-4187-914E-DEB02FD64BFD}"/>
              </a:ext>
            </a:extLst>
          </p:cNvPr>
          <p:cNvSpPr/>
          <p:nvPr/>
        </p:nvSpPr>
        <p:spPr>
          <a:xfrm>
            <a:off x="4859208" y="374525"/>
            <a:ext cx="17139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b="1" dirty="0">
                <a:ln w="28575">
                  <a:solidFill>
                    <a:schemeClr val="tx1"/>
                  </a:solidFill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2000">
                      <a:srgbClr val="C00000"/>
                    </a:gs>
                    <a:gs pos="36000">
                      <a:srgbClr val="00B0F0"/>
                    </a:gs>
                    <a:gs pos="75000">
                      <a:srgbClr val="FF0000"/>
                    </a:gs>
                    <a:gs pos="57000">
                      <a:srgbClr val="7030A0"/>
                    </a:gs>
                    <a:gs pos="88000">
                      <a:srgbClr val="00B0F0"/>
                    </a:gs>
                  </a:gsLst>
                  <a:lin ang="1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b="1" dirty="0">
              <a:ln w="28575">
                <a:solidFill>
                  <a:schemeClr val="tx1"/>
                </a:solidFill>
              </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2000">
                    <a:srgbClr val="C00000"/>
                  </a:gs>
                  <a:gs pos="36000">
                    <a:srgbClr val="00B0F0"/>
                  </a:gs>
                  <a:gs pos="75000">
                    <a:srgbClr val="FF0000"/>
                  </a:gs>
                  <a:gs pos="57000">
                    <a:srgbClr val="7030A0"/>
                  </a:gs>
                  <a:gs pos="88000">
                    <a:srgbClr val="00B0F0"/>
                  </a:gs>
                </a:gsLst>
                <a:lin ang="18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C4A0F1-72D4-4844-A5AF-443EB0D7C4FB}"/>
              </a:ext>
            </a:extLst>
          </p:cNvPr>
          <p:cNvSpPr/>
          <p:nvPr/>
        </p:nvSpPr>
        <p:spPr>
          <a:xfrm>
            <a:off x="2373120" y="1204519"/>
            <a:ext cx="6902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2000">
                      <a:srgbClr val="C00000"/>
                    </a:gs>
                    <a:gs pos="36000">
                      <a:srgbClr val="0070C0"/>
                    </a:gs>
                    <a:gs pos="75000">
                      <a:srgbClr val="FF0000"/>
                    </a:gs>
                    <a:gs pos="57000">
                      <a:srgbClr val="7030A0"/>
                    </a:gs>
                    <a:gs pos="88000">
                      <a:srgbClr val="00B050"/>
                    </a:gs>
                  </a:gsLst>
                  <a:lin ang="1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প্রকার বর্তনীর সুবিধা বেশী তা ব্যাখ্যা কর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2000">
                      <a:srgbClr val="C00000"/>
                    </a:gs>
                    <a:gs pos="36000">
                      <a:srgbClr val="0070C0"/>
                    </a:gs>
                    <a:gs pos="75000">
                      <a:srgbClr val="FF0000"/>
                    </a:gs>
                    <a:gs pos="57000">
                      <a:srgbClr val="7030A0"/>
                    </a:gs>
                    <a:gs pos="88000">
                      <a:srgbClr val="00B050"/>
                    </a:gs>
                  </a:gsLst>
                  <a:lin ang="1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600" b="1" dirty="0">
              <a:ln w="12700">
                <a:solidFill>
                  <a:schemeClr val="tx1"/>
                </a:solidFill>
              </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2000">
                    <a:srgbClr val="C00000"/>
                  </a:gs>
                  <a:gs pos="36000">
                    <a:srgbClr val="0070C0"/>
                  </a:gs>
                  <a:gs pos="75000">
                    <a:srgbClr val="FF0000"/>
                  </a:gs>
                  <a:gs pos="57000">
                    <a:srgbClr val="7030A0"/>
                  </a:gs>
                  <a:gs pos="88000">
                    <a:srgbClr val="00B050"/>
                  </a:gs>
                </a:gsLst>
                <a:lin ang="18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706A5D-0BA4-40DE-A5B9-08DDFC4C5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372" y="2133032"/>
            <a:ext cx="8989256" cy="43504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1174A1-DB1B-4F38-BA9F-0E2E9C76AB2C}"/>
              </a:ext>
            </a:extLst>
          </p:cNvPr>
          <p:cNvSpPr txBox="1"/>
          <p:nvPr/>
        </p:nvSpPr>
        <p:spPr>
          <a:xfrm>
            <a:off x="5399649" y="5159551"/>
            <a:ext cx="2236763" cy="915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04AF1E-087A-4B1B-97D5-39B724173818}"/>
              </a:ext>
            </a:extLst>
          </p:cNvPr>
          <p:cNvSpPr txBox="1"/>
          <p:nvPr/>
        </p:nvSpPr>
        <p:spPr>
          <a:xfrm>
            <a:off x="5552049" y="5311951"/>
            <a:ext cx="2236763" cy="915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AF0971-8A77-4777-A807-D807E1C955E9}"/>
              </a:ext>
            </a:extLst>
          </p:cNvPr>
          <p:cNvSpPr txBox="1"/>
          <p:nvPr/>
        </p:nvSpPr>
        <p:spPr>
          <a:xfrm>
            <a:off x="5069058" y="5533602"/>
            <a:ext cx="2897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4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মান্তরাল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4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্তনি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40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C5F3A7-3C93-46EC-AA5C-EC570D14959C}"/>
              </a:ext>
            </a:extLst>
          </p:cNvPr>
          <p:cNvSpPr/>
          <p:nvPr/>
        </p:nvSpPr>
        <p:spPr>
          <a:xfrm>
            <a:off x="4334474" y="290118"/>
            <a:ext cx="29177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400" dirty="0">
                <a:ln w="28575">
                  <a:solidFill>
                    <a:prstClr val="black"/>
                  </a:solidFill>
                </a:ln>
                <a:gradFill>
                  <a:gsLst>
                    <a:gs pos="0">
                      <a:srgbClr val="C00000"/>
                    </a:gs>
                    <a:gs pos="18000">
                      <a:srgbClr val="0070C0"/>
                    </a:gs>
                    <a:gs pos="37000">
                      <a:srgbClr val="C00000"/>
                    </a:gs>
                    <a:gs pos="73000">
                      <a:srgbClr val="002060"/>
                    </a:gs>
                    <a:gs pos="57000">
                      <a:srgbClr val="FFC000">
                        <a:lumMod val="60000"/>
                        <a:lumOff val="40000"/>
                      </a:srgbClr>
                    </a:gs>
                    <a:gs pos="93000">
                      <a:srgbClr val="C00000"/>
                    </a:gs>
                  </a:gsLst>
                  <a:lin ang="2400000"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সার্বিক মূল্যায়ন </a:t>
            </a:r>
            <a:endParaRPr lang="en-US" sz="4400" dirty="0">
              <a:ln w="28575">
                <a:solidFill>
                  <a:prstClr val="black"/>
                </a:solidFill>
              </a:ln>
              <a:gradFill>
                <a:gsLst>
                  <a:gs pos="0">
                    <a:srgbClr val="C00000"/>
                  </a:gs>
                  <a:gs pos="18000">
                    <a:srgbClr val="0070C0"/>
                  </a:gs>
                  <a:gs pos="37000">
                    <a:srgbClr val="C00000"/>
                  </a:gs>
                  <a:gs pos="73000">
                    <a:srgbClr val="002060"/>
                  </a:gs>
                  <a:gs pos="57000">
                    <a:srgbClr val="FFC000">
                      <a:lumMod val="60000"/>
                      <a:lumOff val="40000"/>
                    </a:srgbClr>
                  </a:gs>
                  <a:gs pos="93000">
                    <a:srgbClr val="C00000"/>
                  </a:gs>
                </a:gsLst>
                <a:lin ang="2400000" scaled="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61F242-C043-4024-8CCF-08BC8A0BA466}"/>
              </a:ext>
            </a:extLst>
          </p:cNvPr>
          <p:cNvSpPr/>
          <p:nvPr/>
        </p:nvSpPr>
        <p:spPr>
          <a:xfrm>
            <a:off x="491868" y="1059559"/>
            <a:ext cx="6767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AFF8D3-EC48-4478-9414-3B513CF316B4}"/>
              </a:ext>
            </a:extLst>
          </p:cNvPr>
          <p:cNvSpPr/>
          <p:nvPr/>
        </p:nvSpPr>
        <p:spPr>
          <a:xfrm>
            <a:off x="942519" y="1121114"/>
            <a:ext cx="5117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DA5C38-51B5-4970-A0EB-7ACCF3091D47}"/>
              </a:ext>
            </a:extLst>
          </p:cNvPr>
          <p:cNvSpPr/>
          <p:nvPr/>
        </p:nvSpPr>
        <p:spPr>
          <a:xfrm>
            <a:off x="620988" y="1889267"/>
            <a:ext cx="6190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9887A0-BCCF-4047-A20E-4CF3FFBA3EF9}"/>
              </a:ext>
            </a:extLst>
          </p:cNvPr>
          <p:cNvSpPr/>
          <p:nvPr/>
        </p:nvSpPr>
        <p:spPr>
          <a:xfrm>
            <a:off x="1226972" y="1927302"/>
            <a:ext cx="21451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ভোল্টমিটার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6E7C1B-214B-4942-BCEA-5D455D813106}"/>
              </a:ext>
            </a:extLst>
          </p:cNvPr>
          <p:cNvSpPr/>
          <p:nvPr/>
        </p:nvSpPr>
        <p:spPr>
          <a:xfrm>
            <a:off x="3857399" y="1796933"/>
            <a:ext cx="5947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√</a:t>
            </a:r>
            <a:endParaRPr lang="en-US" sz="6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9BD59A-972F-45D9-BFEE-4DE64AB4AD49}"/>
              </a:ext>
            </a:extLst>
          </p:cNvPr>
          <p:cNvSpPr/>
          <p:nvPr/>
        </p:nvSpPr>
        <p:spPr>
          <a:xfrm>
            <a:off x="3593436" y="2012405"/>
            <a:ext cx="6880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573082-BB97-4332-8885-D8A1398D8B37}"/>
              </a:ext>
            </a:extLst>
          </p:cNvPr>
          <p:cNvSpPr/>
          <p:nvPr/>
        </p:nvSpPr>
        <p:spPr>
          <a:xfrm>
            <a:off x="6301737" y="2012377"/>
            <a:ext cx="988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8465C4-D8E6-480C-AA8A-74F4AD2DDE90}"/>
              </a:ext>
            </a:extLst>
          </p:cNvPr>
          <p:cNvSpPr/>
          <p:nvPr/>
        </p:nvSpPr>
        <p:spPr>
          <a:xfrm>
            <a:off x="6925404" y="2073931"/>
            <a:ext cx="11737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ফিউজ</a:t>
            </a:r>
            <a:endParaRPr lang="en-US" sz="4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840D43-7B0F-4C85-BD1F-3D5790BFFEAA}"/>
              </a:ext>
            </a:extLst>
          </p:cNvPr>
          <p:cNvSpPr/>
          <p:nvPr/>
        </p:nvSpPr>
        <p:spPr>
          <a:xfrm>
            <a:off x="4154777" y="2012377"/>
            <a:ext cx="16385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অ্যামিটার</a:t>
            </a:r>
            <a:endParaRPr lang="en-US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0E04A8-AC4A-4A21-8850-BE1EC9353BEB}"/>
              </a:ext>
            </a:extLst>
          </p:cNvPr>
          <p:cNvSpPr txBox="1"/>
          <p:nvPr/>
        </p:nvSpPr>
        <p:spPr>
          <a:xfrm>
            <a:off x="8722790" y="2104709"/>
            <a:ext cx="509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65E153-6478-456F-8064-6EEC89B5CADA}"/>
              </a:ext>
            </a:extLst>
          </p:cNvPr>
          <p:cNvSpPr txBox="1"/>
          <p:nvPr/>
        </p:nvSpPr>
        <p:spPr>
          <a:xfrm>
            <a:off x="9182173" y="2073932"/>
            <a:ext cx="286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গ্যালভ্যানোমিটির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12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BA9479-0FE6-424B-B782-F1618D587444}"/>
              </a:ext>
            </a:extLst>
          </p:cNvPr>
          <p:cNvSpPr/>
          <p:nvPr/>
        </p:nvSpPr>
        <p:spPr>
          <a:xfrm>
            <a:off x="3151548" y="797908"/>
            <a:ext cx="448872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9600" dirty="0">
                <a:ln w="28575">
                  <a:solidFill>
                    <a:prstClr val="black"/>
                  </a:solidFill>
                </a:ln>
                <a:gradFill>
                  <a:gsLst>
                    <a:gs pos="0">
                      <a:srgbClr val="C00000"/>
                    </a:gs>
                    <a:gs pos="18000">
                      <a:srgbClr val="0070C0"/>
                    </a:gs>
                    <a:gs pos="37000">
                      <a:srgbClr val="C00000"/>
                    </a:gs>
                    <a:gs pos="73000">
                      <a:srgbClr val="002060"/>
                    </a:gs>
                    <a:gs pos="57000">
                      <a:srgbClr val="FFC000">
                        <a:lumMod val="60000"/>
                        <a:lumOff val="40000"/>
                      </a:srgbClr>
                    </a:gs>
                    <a:gs pos="93000">
                      <a:srgbClr val="C00000"/>
                    </a:gs>
                  </a:gsLst>
                  <a:lin ang="2400000"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9600" dirty="0">
              <a:ln w="28575">
                <a:solidFill>
                  <a:prstClr val="black"/>
                </a:solidFill>
              </a:ln>
              <a:gradFill>
                <a:gsLst>
                  <a:gs pos="0">
                    <a:srgbClr val="C00000"/>
                  </a:gs>
                  <a:gs pos="18000">
                    <a:srgbClr val="0070C0"/>
                  </a:gs>
                  <a:gs pos="37000">
                    <a:srgbClr val="C00000"/>
                  </a:gs>
                  <a:gs pos="73000">
                    <a:srgbClr val="002060"/>
                  </a:gs>
                  <a:gs pos="57000">
                    <a:srgbClr val="FFC000">
                      <a:lumMod val="60000"/>
                      <a:lumOff val="40000"/>
                    </a:srgbClr>
                  </a:gs>
                  <a:gs pos="93000">
                    <a:srgbClr val="C00000"/>
                  </a:gs>
                </a:gsLst>
                <a:lin ang="2400000" scaled="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F4F133-4814-4E8D-B3ED-DCE517C56FA2}"/>
              </a:ext>
            </a:extLst>
          </p:cNvPr>
          <p:cNvSpPr/>
          <p:nvPr/>
        </p:nvSpPr>
        <p:spPr>
          <a:xfrm>
            <a:off x="654205" y="2987383"/>
            <a:ext cx="108835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dirty="0">
                <a:ln w="9525">
                  <a:solidFill>
                    <a:schemeClr val="tx1"/>
                  </a:solidFill>
                </a:ln>
                <a:gradFill>
                  <a:gsLst>
                    <a:gs pos="14000">
                      <a:srgbClr val="C00000"/>
                    </a:gs>
                    <a:gs pos="31000">
                      <a:srgbClr val="0070C0"/>
                    </a:gs>
                    <a:gs pos="52000">
                      <a:srgbClr val="FFFF00"/>
                    </a:gs>
                    <a:gs pos="73000">
                      <a:srgbClr val="FF0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</a:t>
            </a:r>
            <a:r>
              <a:rPr lang="en-US" sz="5400" b="1" dirty="0">
                <a:ln w="9525">
                  <a:solidFill>
                    <a:schemeClr val="tx1"/>
                  </a:solidFill>
                </a:ln>
                <a:gradFill>
                  <a:gsLst>
                    <a:gs pos="14000">
                      <a:srgbClr val="C00000"/>
                    </a:gs>
                    <a:gs pos="31000">
                      <a:srgbClr val="0070C0"/>
                    </a:gs>
                    <a:gs pos="52000">
                      <a:srgbClr val="FFFF00"/>
                    </a:gs>
                    <a:gs pos="73000">
                      <a:srgbClr val="FF0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b="1" dirty="0">
                <a:ln w="9525">
                  <a:solidFill>
                    <a:schemeClr val="tx1"/>
                  </a:solidFill>
                </a:ln>
                <a:gradFill>
                  <a:gsLst>
                    <a:gs pos="14000">
                      <a:srgbClr val="C00000"/>
                    </a:gs>
                    <a:gs pos="31000">
                      <a:srgbClr val="0070C0"/>
                    </a:gs>
                    <a:gs pos="52000">
                      <a:srgbClr val="FFFF00"/>
                    </a:gs>
                    <a:gs pos="73000">
                      <a:srgbClr val="FF0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b="1" dirty="0">
                <a:ln w="9525">
                  <a:solidFill>
                    <a:schemeClr val="tx1"/>
                  </a:solidFill>
                </a:ln>
                <a:gradFill>
                  <a:gsLst>
                    <a:gs pos="14000">
                      <a:srgbClr val="C00000"/>
                    </a:gs>
                    <a:gs pos="31000">
                      <a:srgbClr val="0070C0"/>
                    </a:gs>
                    <a:gs pos="52000">
                      <a:srgbClr val="FFFF00"/>
                    </a:gs>
                    <a:gs pos="73000">
                      <a:srgbClr val="FF0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5400" b="1" dirty="0">
                <a:ln w="9525">
                  <a:solidFill>
                    <a:schemeClr val="tx1"/>
                  </a:solidFill>
                </a:ln>
                <a:gradFill>
                  <a:gsLst>
                    <a:gs pos="14000">
                      <a:srgbClr val="C00000"/>
                    </a:gs>
                    <a:gs pos="31000">
                      <a:srgbClr val="0070C0"/>
                    </a:gs>
                    <a:gs pos="52000">
                      <a:srgbClr val="FFFF00"/>
                    </a:gs>
                    <a:gs pos="73000">
                      <a:srgbClr val="FF0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ln w="9525">
                  <a:solidFill>
                    <a:schemeClr val="tx1"/>
                  </a:solidFill>
                </a:ln>
                <a:gradFill>
                  <a:gsLst>
                    <a:gs pos="14000">
                      <a:srgbClr val="C00000"/>
                    </a:gs>
                    <a:gs pos="31000">
                      <a:srgbClr val="0070C0"/>
                    </a:gs>
                    <a:gs pos="52000">
                      <a:srgbClr val="FFFF00"/>
                    </a:gs>
                    <a:gs pos="73000">
                      <a:srgbClr val="FF0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5400" b="1" dirty="0">
                <a:ln w="9525">
                  <a:solidFill>
                    <a:schemeClr val="tx1"/>
                  </a:solidFill>
                </a:ln>
                <a:gradFill>
                  <a:gsLst>
                    <a:gs pos="14000">
                      <a:srgbClr val="C00000"/>
                    </a:gs>
                    <a:gs pos="31000">
                      <a:srgbClr val="0070C0"/>
                    </a:gs>
                    <a:gs pos="52000">
                      <a:srgbClr val="FFFF00"/>
                    </a:gs>
                    <a:gs pos="73000">
                      <a:srgbClr val="FF0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পেপারে শ্রেণি সংযোগ ও সমান্তরাল বর্তনীর চিত্র অংকন করে বিদ্যুৎ প্রবাহ চিহ্নিত করে আনবে</a:t>
            </a:r>
            <a:r>
              <a:rPr lang="en-US" sz="5400" b="1">
                <a:ln w="9525">
                  <a:solidFill>
                    <a:schemeClr val="tx1"/>
                  </a:solidFill>
                </a:ln>
                <a:gradFill>
                  <a:gsLst>
                    <a:gs pos="14000">
                      <a:srgbClr val="C00000"/>
                    </a:gs>
                    <a:gs pos="31000">
                      <a:srgbClr val="0070C0"/>
                    </a:gs>
                    <a:gs pos="52000">
                      <a:srgbClr val="FFFF00"/>
                    </a:gs>
                    <a:gs pos="73000">
                      <a:srgbClr val="FF0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6200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09B850-72E5-48EA-AF83-CDF1AA1E4845}"/>
              </a:ext>
            </a:extLst>
          </p:cNvPr>
          <p:cNvSpPr/>
          <p:nvPr/>
        </p:nvSpPr>
        <p:spPr>
          <a:xfrm>
            <a:off x="5950768" y="324433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A89270-D431-4373-BC0B-4F36DAFC2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7" y="351692"/>
            <a:ext cx="10322169" cy="63255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E518AC-17D3-4D3B-91F3-41B5E6D995EA}"/>
              </a:ext>
            </a:extLst>
          </p:cNvPr>
          <p:cNvSpPr txBox="1"/>
          <p:nvPr/>
        </p:nvSpPr>
        <p:spPr>
          <a:xfrm>
            <a:off x="2548145" y="1336430"/>
            <a:ext cx="680524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199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99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99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99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99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99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</p:spTree>
    <p:extLst>
      <p:ext uri="{BB962C8B-B14F-4D97-AF65-F5344CB8AC3E}">
        <p14:creationId xmlns:p14="http://schemas.microsoft.com/office/powerpoint/2010/main" val="74303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9EA820-B7DC-4E8B-83A3-4481E6850810}"/>
              </a:ext>
            </a:extLst>
          </p:cNvPr>
          <p:cNvSpPr/>
          <p:nvPr/>
        </p:nvSpPr>
        <p:spPr>
          <a:xfrm>
            <a:off x="4379023" y="219022"/>
            <a:ext cx="343395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600" dirty="0">
                <a:ln w="57150">
                  <a:solidFill>
                    <a:schemeClr val="tx1"/>
                  </a:solidFill>
                </a:ln>
                <a:gradFill>
                  <a:gsLst>
                    <a:gs pos="0">
                      <a:srgbClr val="C00000"/>
                    </a:gs>
                    <a:gs pos="18000">
                      <a:srgbClr val="00B0F0"/>
                    </a:gs>
                    <a:gs pos="37000">
                      <a:srgbClr val="C00000"/>
                    </a:gs>
                    <a:gs pos="76000">
                      <a:schemeClr val="accent2">
                        <a:lumMod val="75000"/>
                      </a:schemeClr>
                    </a:gs>
                    <a:gs pos="57000">
                      <a:srgbClr val="92D050"/>
                    </a:gs>
                    <a:gs pos="93000">
                      <a:srgbClr val="FF0000"/>
                    </a:gs>
                  </a:gsLst>
                  <a:lin ang="1200000"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dirty="0">
              <a:ln w="57150">
                <a:solidFill>
                  <a:schemeClr val="tx1"/>
                </a:solidFill>
              </a:ln>
              <a:gradFill>
                <a:gsLst>
                  <a:gs pos="0">
                    <a:srgbClr val="C00000"/>
                  </a:gs>
                  <a:gs pos="18000">
                    <a:srgbClr val="00B0F0"/>
                  </a:gs>
                  <a:gs pos="37000">
                    <a:srgbClr val="C00000"/>
                  </a:gs>
                  <a:gs pos="76000">
                    <a:schemeClr val="accent2">
                      <a:lumMod val="75000"/>
                    </a:schemeClr>
                  </a:gs>
                  <a:gs pos="57000">
                    <a:srgbClr val="92D050"/>
                  </a:gs>
                  <a:gs pos="93000">
                    <a:srgbClr val="FF0000"/>
                  </a:gs>
                </a:gsLst>
                <a:lin ang="1200000" scaled="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3F7E5E-9A52-4DB8-96E2-A9D77B42AB9E}"/>
              </a:ext>
            </a:extLst>
          </p:cNvPr>
          <p:cNvSpPr txBox="1"/>
          <p:nvPr/>
        </p:nvSpPr>
        <p:spPr>
          <a:xfrm>
            <a:off x="1063076" y="1489340"/>
            <a:ext cx="42141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dirty="0" err="1">
                <a:gradFill>
                  <a:gsLst>
                    <a:gs pos="1000">
                      <a:srgbClr val="C00000"/>
                    </a:gs>
                    <a:gs pos="18000">
                      <a:schemeClr val="accent2">
                        <a:lumMod val="60000"/>
                        <a:lumOff val="40000"/>
                      </a:schemeClr>
                    </a:gs>
                    <a:gs pos="37000">
                      <a:srgbClr val="7030A0"/>
                    </a:gs>
                    <a:gs pos="73000">
                      <a:srgbClr val="FF0000"/>
                    </a:gs>
                    <a:gs pos="53000">
                      <a:schemeClr val="accent4">
                        <a:lumMod val="60000"/>
                        <a:lumOff val="40000"/>
                      </a:schemeClr>
                    </a:gs>
                    <a:gs pos="93000">
                      <a:schemeClr val="accent2">
                        <a:lumMod val="60000"/>
                        <a:lumOff val="40000"/>
                      </a:schemeClr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800" b="1" i="1" dirty="0">
                <a:gradFill>
                  <a:gsLst>
                    <a:gs pos="1000">
                      <a:srgbClr val="C00000"/>
                    </a:gs>
                    <a:gs pos="18000">
                      <a:schemeClr val="accent2">
                        <a:lumMod val="60000"/>
                        <a:lumOff val="40000"/>
                      </a:schemeClr>
                    </a:gs>
                    <a:gs pos="37000">
                      <a:srgbClr val="7030A0"/>
                    </a:gs>
                    <a:gs pos="73000">
                      <a:srgbClr val="FF0000"/>
                    </a:gs>
                    <a:gs pos="53000">
                      <a:schemeClr val="accent4">
                        <a:lumMod val="60000"/>
                        <a:lumOff val="40000"/>
                      </a:schemeClr>
                    </a:gs>
                    <a:gs pos="93000">
                      <a:schemeClr val="accent2">
                        <a:lumMod val="60000"/>
                        <a:lumOff val="40000"/>
                      </a:schemeClr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800" b="1" dirty="0">
                <a:gradFill>
                  <a:gsLst>
                    <a:gs pos="1000">
                      <a:srgbClr val="C00000"/>
                    </a:gs>
                    <a:gs pos="18000">
                      <a:schemeClr val="accent2">
                        <a:lumMod val="60000"/>
                        <a:lumOff val="40000"/>
                      </a:schemeClr>
                    </a:gs>
                    <a:gs pos="37000">
                      <a:srgbClr val="7030A0"/>
                    </a:gs>
                    <a:gs pos="73000">
                      <a:srgbClr val="FF0000"/>
                    </a:gs>
                    <a:gs pos="53000">
                      <a:schemeClr val="accent4">
                        <a:lumMod val="60000"/>
                        <a:lumOff val="40000"/>
                      </a:schemeClr>
                    </a:gs>
                    <a:gs pos="93000">
                      <a:schemeClr val="accent2">
                        <a:lumMod val="60000"/>
                        <a:lumOff val="40000"/>
                      </a:schemeClr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৮ম</a:t>
            </a:r>
          </a:p>
          <a:p>
            <a:pPr lvl="0"/>
            <a:r>
              <a:rPr lang="en-US" sz="4800" b="1" dirty="0" err="1">
                <a:gradFill>
                  <a:gsLst>
                    <a:gs pos="1000">
                      <a:srgbClr val="C00000"/>
                    </a:gs>
                    <a:gs pos="18000">
                      <a:schemeClr val="accent2">
                        <a:lumMod val="60000"/>
                        <a:lumOff val="40000"/>
                      </a:schemeClr>
                    </a:gs>
                    <a:gs pos="37000">
                      <a:srgbClr val="7030A0"/>
                    </a:gs>
                    <a:gs pos="73000">
                      <a:srgbClr val="FF0000"/>
                    </a:gs>
                    <a:gs pos="53000">
                      <a:schemeClr val="accent4">
                        <a:lumMod val="60000"/>
                        <a:lumOff val="40000"/>
                      </a:schemeClr>
                    </a:gs>
                    <a:gs pos="93000">
                      <a:schemeClr val="accent2">
                        <a:lumMod val="60000"/>
                        <a:lumOff val="40000"/>
                      </a:schemeClr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b="1" dirty="0">
                <a:gradFill>
                  <a:gsLst>
                    <a:gs pos="1000">
                      <a:srgbClr val="C00000"/>
                    </a:gs>
                    <a:gs pos="18000">
                      <a:schemeClr val="accent2">
                        <a:lumMod val="60000"/>
                        <a:lumOff val="40000"/>
                      </a:schemeClr>
                    </a:gs>
                    <a:gs pos="37000">
                      <a:srgbClr val="7030A0"/>
                    </a:gs>
                    <a:gs pos="73000">
                      <a:srgbClr val="FF0000"/>
                    </a:gs>
                    <a:gs pos="53000">
                      <a:schemeClr val="accent4">
                        <a:lumMod val="60000"/>
                        <a:lumOff val="40000"/>
                      </a:schemeClr>
                    </a:gs>
                    <a:gs pos="93000">
                      <a:schemeClr val="accent2">
                        <a:lumMod val="60000"/>
                        <a:lumOff val="40000"/>
                      </a:schemeClr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b="1" dirty="0" err="1">
                <a:gradFill>
                  <a:gsLst>
                    <a:gs pos="1000">
                      <a:srgbClr val="C00000"/>
                    </a:gs>
                    <a:gs pos="18000">
                      <a:schemeClr val="accent2">
                        <a:lumMod val="60000"/>
                        <a:lumOff val="40000"/>
                      </a:schemeClr>
                    </a:gs>
                    <a:gs pos="37000">
                      <a:srgbClr val="7030A0"/>
                    </a:gs>
                    <a:gs pos="73000">
                      <a:srgbClr val="FF0000"/>
                    </a:gs>
                    <a:gs pos="53000">
                      <a:schemeClr val="accent4">
                        <a:lumMod val="60000"/>
                        <a:lumOff val="40000"/>
                      </a:schemeClr>
                    </a:gs>
                    <a:gs pos="93000">
                      <a:schemeClr val="accent2">
                        <a:lumMod val="60000"/>
                        <a:lumOff val="40000"/>
                      </a:schemeClr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800" b="1" dirty="0">
              <a:gradFill>
                <a:gsLst>
                  <a:gs pos="1000">
                    <a:srgbClr val="C00000"/>
                  </a:gs>
                  <a:gs pos="18000">
                    <a:schemeClr val="accent2">
                      <a:lumMod val="60000"/>
                      <a:lumOff val="40000"/>
                    </a:schemeClr>
                  </a:gs>
                  <a:gs pos="37000">
                    <a:srgbClr val="7030A0"/>
                  </a:gs>
                  <a:gs pos="73000">
                    <a:srgbClr val="FF0000"/>
                  </a:gs>
                  <a:gs pos="53000">
                    <a:schemeClr val="accent4">
                      <a:lumMod val="60000"/>
                      <a:lumOff val="40000"/>
                    </a:schemeClr>
                  </a:gs>
                  <a:gs pos="93000">
                    <a:schemeClr val="accent2">
                      <a:lumMod val="60000"/>
                      <a:lumOff val="40000"/>
                    </a:schemeClr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4800" b="1" dirty="0" err="1">
                <a:gradFill>
                  <a:gsLst>
                    <a:gs pos="1000">
                      <a:srgbClr val="C00000"/>
                    </a:gs>
                    <a:gs pos="18000">
                      <a:schemeClr val="accent2">
                        <a:lumMod val="60000"/>
                        <a:lumOff val="40000"/>
                      </a:schemeClr>
                    </a:gs>
                    <a:gs pos="37000">
                      <a:srgbClr val="7030A0"/>
                    </a:gs>
                    <a:gs pos="73000">
                      <a:srgbClr val="FF0000"/>
                    </a:gs>
                    <a:gs pos="53000">
                      <a:schemeClr val="accent4">
                        <a:lumMod val="60000"/>
                        <a:lumOff val="40000"/>
                      </a:schemeClr>
                    </a:gs>
                    <a:gs pos="93000">
                      <a:schemeClr val="accent2">
                        <a:lumMod val="60000"/>
                        <a:lumOff val="40000"/>
                      </a:schemeClr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800" b="1" dirty="0">
                <a:gradFill>
                  <a:gsLst>
                    <a:gs pos="1000">
                      <a:srgbClr val="C00000"/>
                    </a:gs>
                    <a:gs pos="18000">
                      <a:schemeClr val="accent2">
                        <a:lumMod val="60000"/>
                        <a:lumOff val="40000"/>
                      </a:schemeClr>
                    </a:gs>
                    <a:gs pos="37000">
                      <a:srgbClr val="7030A0"/>
                    </a:gs>
                    <a:gs pos="73000">
                      <a:srgbClr val="FF0000"/>
                    </a:gs>
                    <a:gs pos="53000">
                      <a:schemeClr val="accent4">
                        <a:lumMod val="60000"/>
                        <a:lumOff val="40000"/>
                      </a:schemeClr>
                    </a:gs>
                    <a:gs pos="93000">
                      <a:schemeClr val="accent2">
                        <a:lumMod val="60000"/>
                        <a:lumOff val="40000"/>
                      </a:schemeClr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b="1" dirty="0" err="1">
                <a:gradFill>
                  <a:gsLst>
                    <a:gs pos="1000">
                      <a:srgbClr val="C00000"/>
                    </a:gs>
                    <a:gs pos="18000">
                      <a:schemeClr val="accent2">
                        <a:lumMod val="60000"/>
                        <a:lumOff val="40000"/>
                      </a:schemeClr>
                    </a:gs>
                    <a:gs pos="37000">
                      <a:srgbClr val="7030A0"/>
                    </a:gs>
                    <a:gs pos="73000">
                      <a:srgbClr val="FF0000"/>
                    </a:gs>
                    <a:gs pos="53000">
                      <a:schemeClr val="accent4">
                        <a:lumMod val="60000"/>
                        <a:lumOff val="40000"/>
                      </a:schemeClr>
                    </a:gs>
                    <a:gs pos="93000">
                      <a:schemeClr val="accent2">
                        <a:lumMod val="60000"/>
                        <a:lumOff val="40000"/>
                      </a:schemeClr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4800" b="1" dirty="0">
              <a:gradFill>
                <a:gsLst>
                  <a:gs pos="1000">
                    <a:srgbClr val="C00000"/>
                  </a:gs>
                  <a:gs pos="18000">
                    <a:schemeClr val="accent2">
                      <a:lumMod val="60000"/>
                      <a:lumOff val="40000"/>
                    </a:schemeClr>
                  </a:gs>
                  <a:gs pos="37000">
                    <a:srgbClr val="7030A0"/>
                  </a:gs>
                  <a:gs pos="73000">
                    <a:srgbClr val="FF0000"/>
                  </a:gs>
                  <a:gs pos="53000">
                    <a:schemeClr val="accent4">
                      <a:lumMod val="60000"/>
                      <a:lumOff val="40000"/>
                    </a:schemeClr>
                  </a:gs>
                  <a:gs pos="93000">
                    <a:schemeClr val="accent2">
                      <a:lumMod val="60000"/>
                      <a:lumOff val="40000"/>
                    </a:schemeClr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4800" b="1" dirty="0" err="1">
                <a:gradFill>
                  <a:gsLst>
                    <a:gs pos="1000">
                      <a:srgbClr val="C00000"/>
                    </a:gs>
                    <a:gs pos="18000">
                      <a:schemeClr val="accent2">
                        <a:lumMod val="60000"/>
                        <a:lumOff val="40000"/>
                      </a:schemeClr>
                    </a:gs>
                    <a:gs pos="37000">
                      <a:srgbClr val="7030A0"/>
                    </a:gs>
                    <a:gs pos="73000">
                      <a:srgbClr val="FF0000"/>
                    </a:gs>
                    <a:gs pos="53000">
                      <a:schemeClr val="accent4">
                        <a:lumMod val="60000"/>
                        <a:lumOff val="40000"/>
                      </a:schemeClr>
                    </a:gs>
                    <a:gs pos="93000">
                      <a:schemeClr val="accent2">
                        <a:lumMod val="60000"/>
                        <a:lumOff val="40000"/>
                      </a:schemeClr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800" b="1" dirty="0">
                <a:gradFill>
                  <a:gsLst>
                    <a:gs pos="1000">
                      <a:srgbClr val="C00000"/>
                    </a:gs>
                    <a:gs pos="18000">
                      <a:schemeClr val="accent2">
                        <a:lumMod val="60000"/>
                        <a:lumOff val="40000"/>
                      </a:schemeClr>
                    </a:gs>
                    <a:gs pos="37000">
                      <a:srgbClr val="7030A0"/>
                    </a:gs>
                    <a:gs pos="73000">
                      <a:srgbClr val="FF0000"/>
                    </a:gs>
                    <a:gs pos="53000">
                      <a:schemeClr val="accent4">
                        <a:lumMod val="60000"/>
                        <a:lumOff val="40000"/>
                      </a:schemeClr>
                    </a:gs>
                    <a:gs pos="93000">
                      <a:schemeClr val="accent2">
                        <a:lumMod val="60000"/>
                        <a:lumOff val="40000"/>
                      </a:schemeClr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b="1" dirty="0" err="1">
                <a:gradFill>
                  <a:gsLst>
                    <a:gs pos="1000">
                      <a:srgbClr val="C00000"/>
                    </a:gs>
                    <a:gs pos="18000">
                      <a:schemeClr val="accent2">
                        <a:lumMod val="60000"/>
                        <a:lumOff val="40000"/>
                      </a:schemeClr>
                    </a:gs>
                    <a:gs pos="37000">
                      <a:srgbClr val="7030A0"/>
                    </a:gs>
                    <a:gs pos="73000">
                      <a:srgbClr val="FF0000"/>
                    </a:gs>
                    <a:gs pos="53000">
                      <a:schemeClr val="accent4">
                        <a:lumMod val="60000"/>
                        <a:lumOff val="40000"/>
                      </a:schemeClr>
                    </a:gs>
                    <a:gs pos="93000">
                      <a:schemeClr val="accent2">
                        <a:lumMod val="60000"/>
                        <a:lumOff val="40000"/>
                      </a:schemeClr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en-US" sz="4800" b="1" dirty="0">
                <a:gradFill>
                  <a:gsLst>
                    <a:gs pos="1000">
                      <a:srgbClr val="C00000"/>
                    </a:gs>
                    <a:gs pos="18000">
                      <a:schemeClr val="accent2">
                        <a:lumMod val="60000"/>
                        <a:lumOff val="40000"/>
                      </a:schemeClr>
                    </a:gs>
                    <a:gs pos="37000">
                      <a:srgbClr val="7030A0"/>
                    </a:gs>
                    <a:gs pos="73000">
                      <a:srgbClr val="FF0000"/>
                    </a:gs>
                    <a:gs pos="53000">
                      <a:schemeClr val="accent4">
                        <a:lumMod val="60000"/>
                        <a:lumOff val="40000"/>
                      </a:schemeClr>
                    </a:gs>
                    <a:gs pos="93000">
                      <a:schemeClr val="accent2">
                        <a:lumMod val="60000"/>
                        <a:lumOff val="40000"/>
                      </a:schemeClr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gradFill>
                  <a:gsLst>
                    <a:gs pos="1000">
                      <a:srgbClr val="C00000"/>
                    </a:gs>
                    <a:gs pos="18000">
                      <a:schemeClr val="accent2">
                        <a:lumMod val="60000"/>
                        <a:lumOff val="40000"/>
                      </a:schemeClr>
                    </a:gs>
                    <a:gs pos="37000">
                      <a:srgbClr val="7030A0"/>
                    </a:gs>
                    <a:gs pos="73000">
                      <a:srgbClr val="FF0000"/>
                    </a:gs>
                    <a:gs pos="53000">
                      <a:schemeClr val="accent4">
                        <a:lumMod val="60000"/>
                        <a:lumOff val="40000"/>
                      </a:schemeClr>
                    </a:gs>
                    <a:gs pos="93000">
                      <a:schemeClr val="accent2">
                        <a:lumMod val="60000"/>
                        <a:lumOff val="40000"/>
                      </a:schemeClr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চলবিদ্যু</a:t>
            </a:r>
            <a:r>
              <a:rPr lang="bn-IN" sz="4800" b="1" dirty="0">
                <a:gradFill>
                  <a:gsLst>
                    <a:gs pos="1000">
                      <a:srgbClr val="C00000"/>
                    </a:gs>
                    <a:gs pos="18000">
                      <a:schemeClr val="accent2">
                        <a:lumMod val="60000"/>
                        <a:lumOff val="40000"/>
                      </a:schemeClr>
                    </a:gs>
                    <a:gs pos="37000">
                      <a:srgbClr val="7030A0"/>
                    </a:gs>
                    <a:gs pos="73000">
                      <a:srgbClr val="FF0000"/>
                    </a:gs>
                    <a:gs pos="53000">
                      <a:schemeClr val="accent4">
                        <a:lumMod val="60000"/>
                        <a:lumOff val="40000"/>
                      </a:schemeClr>
                    </a:gs>
                    <a:gs pos="93000">
                      <a:schemeClr val="accent2">
                        <a:lumMod val="60000"/>
                        <a:lumOff val="40000"/>
                      </a:schemeClr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endParaRPr lang="en-US" sz="4800" b="1" dirty="0">
              <a:gradFill>
                <a:gsLst>
                  <a:gs pos="1000">
                    <a:srgbClr val="C00000"/>
                  </a:gs>
                  <a:gs pos="18000">
                    <a:schemeClr val="accent2">
                      <a:lumMod val="60000"/>
                      <a:lumOff val="40000"/>
                    </a:schemeClr>
                  </a:gs>
                  <a:gs pos="37000">
                    <a:srgbClr val="7030A0"/>
                  </a:gs>
                  <a:gs pos="73000">
                    <a:srgbClr val="FF0000"/>
                  </a:gs>
                  <a:gs pos="53000">
                    <a:schemeClr val="accent4">
                      <a:lumMod val="60000"/>
                      <a:lumOff val="40000"/>
                    </a:schemeClr>
                  </a:gs>
                  <a:gs pos="93000">
                    <a:schemeClr val="accent2">
                      <a:lumMod val="60000"/>
                      <a:lumOff val="40000"/>
                    </a:schemeClr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4800" b="1" dirty="0" err="1">
                <a:gradFill>
                  <a:gsLst>
                    <a:gs pos="1000">
                      <a:srgbClr val="C00000"/>
                    </a:gs>
                    <a:gs pos="18000">
                      <a:schemeClr val="accent2">
                        <a:lumMod val="60000"/>
                        <a:lumOff val="40000"/>
                      </a:schemeClr>
                    </a:gs>
                    <a:gs pos="37000">
                      <a:srgbClr val="7030A0"/>
                    </a:gs>
                    <a:gs pos="73000">
                      <a:srgbClr val="FF0000"/>
                    </a:gs>
                    <a:gs pos="53000">
                      <a:schemeClr val="accent4">
                        <a:lumMod val="60000"/>
                        <a:lumOff val="40000"/>
                      </a:schemeClr>
                    </a:gs>
                    <a:gs pos="93000">
                      <a:schemeClr val="accent2">
                        <a:lumMod val="60000"/>
                        <a:lumOff val="40000"/>
                      </a:schemeClr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800" b="1" dirty="0">
                <a:gradFill>
                  <a:gsLst>
                    <a:gs pos="1000">
                      <a:srgbClr val="C00000"/>
                    </a:gs>
                    <a:gs pos="18000">
                      <a:schemeClr val="accent2">
                        <a:lumMod val="60000"/>
                        <a:lumOff val="40000"/>
                      </a:schemeClr>
                    </a:gs>
                    <a:gs pos="37000">
                      <a:srgbClr val="7030A0"/>
                    </a:gs>
                    <a:gs pos="73000">
                      <a:srgbClr val="FF0000"/>
                    </a:gs>
                    <a:gs pos="53000">
                      <a:schemeClr val="accent4">
                        <a:lumMod val="60000"/>
                        <a:lumOff val="40000"/>
                      </a:schemeClr>
                    </a:gs>
                    <a:gs pos="93000">
                      <a:schemeClr val="accent2">
                        <a:lumMod val="60000"/>
                        <a:lumOff val="40000"/>
                      </a:schemeClr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৪৫ </a:t>
            </a:r>
            <a:r>
              <a:rPr lang="en-US" sz="4800" b="1" dirty="0" err="1">
                <a:gradFill>
                  <a:gsLst>
                    <a:gs pos="1000">
                      <a:srgbClr val="C00000"/>
                    </a:gs>
                    <a:gs pos="18000">
                      <a:schemeClr val="accent2">
                        <a:lumMod val="60000"/>
                        <a:lumOff val="40000"/>
                      </a:schemeClr>
                    </a:gs>
                    <a:gs pos="37000">
                      <a:srgbClr val="7030A0"/>
                    </a:gs>
                    <a:gs pos="73000">
                      <a:srgbClr val="FF0000"/>
                    </a:gs>
                    <a:gs pos="53000">
                      <a:schemeClr val="accent4">
                        <a:lumMod val="60000"/>
                        <a:lumOff val="40000"/>
                      </a:schemeClr>
                    </a:gs>
                    <a:gs pos="93000">
                      <a:schemeClr val="accent2">
                        <a:lumMod val="60000"/>
                        <a:lumOff val="40000"/>
                      </a:schemeClr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800" b="1" dirty="0">
              <a:gradFill>
                <a:gsLst>
                  <a:gs pos="1000">
                    <a:srgbClr val="C00000"/>
                  </a:gs>
                  <a:gs pos="18000">
                    <a:schemeClr val="accent2">
                      <a:lumMod val="60000"/>
                      <a:lumOff val="40000"/>
                    </a:schemeClr>
                  </a:gs>
                  <a:gs pos="37000">
                    <a:srgbClr val="7030A0"/>
                  </a:gs>
                  <a:gs pos="73000">
                    <a:srgbClr val="FF0000"/>
                  </a:gs>
                  <a:gs pos="53000">
                    <a:schemeClr val="accent4">
                      <a:lumMod val="60000"/>
                      <a:lumOff val="40000"/>
                    </a:schemeClr>
                  </a:gs>
                  <a:gs pos="93000">
                    <a:schemeClr val="accent2">
                      <a:lumMod val="60000"/>
                      <a:lumOff val="40000"/>
                    </a:schemeClr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63EDEE-6D9B-4F89-9338-2400289268DF}"/>
              </a:ext>
            </a:extLst>
          </p:cNvPr>
          <p:cNvSpPr txBox="1"/>
          <p:nvPr/>
        </p:nvSpPr>
        <p:spPr>
          <a:xfrm>
            <a:off x="6175512" y="1762178"/>
            <a:ext cx="524786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ctr">
              <a:spcBef>
                <a:spcPts val="2400"/>
              </a:spcBef>
              <a:defRPr/>
            </a:pPr>
            <a:r>
              <a:rPr lang="bn-BD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5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শফিকুল</a:t>
            </a:r>
            <a:r>
              <a:rPr lang="en-US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en-US" sz="54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indent="342900" algn="ctr">
              <a:spcBef>
                <a:spcPts val="2400"/>
              </a:spcBef>
              <a:defRPr/>
            </a:pPr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ছাতিয়ানতলা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বাঘারপাড়া</a:t>
            </a:r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যশোর</a:t>
            </a:r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>
              <a:defRPr/>
            </a:pPr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ইমেইলঃ </a:t>
            </a:r>
            <a:r>
              <a:rPr lang="en-US" sz="2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sislamnpur১৯৮৩@gmail.com</a:t>
            </a:r>
          </a:p>
        </p:txBody>
      </p:sp>
    </p:spTree>
    <p:extLst>
      <p:ext uri="{BB962C8B-B14F-4D97-AF65-F5344CB8AC3E}">
        <p14:creationId xmlns:p14="http://schemas.microsoft.com/office/powerpoint/2010/main" val="141892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4637DC-E79D-486E-9DF1-0CA494D56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040" y="1261369"/>
            <a:ext cx="5658679" cy="43352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0C674F-1FE2-4FF5-92C7-F4F2E9CBE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81" y="1261369"/>
            <a:ext cx="4219545" cy="468502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4202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DCCCC3-C721-4E99-800E-F38B220A8D5F}"/>
              </a:ext>
            </a:extLst>
          </p:cNvPr>
          <p:cNvSpPr/>
          <p:nvPr/>
        </p:nvSpPr>
        <p:spPr>
          <a:xfrm>
            <a:off x="1848678" y="461019"/>
            <a:ext cx="84946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9600" dirty="0">
                <a:ln w="57150"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আজকে আমরা পড়বো</a:t>
            </a:r>
            <a:endParaRPr lang="en-US" sz="9600" dirty="0">
              <a:ln w="57150">
                <a:solidFill>
                  <a:schemeClr val="tx1"/>
                </a:solidFill>
              </a:ln>
              <a:blipFill>
                <a:blip r:embed="rId2"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329908-D93F-4ABA-92AA-5CCD60BB4C1B}"/>
              </a:ext>
            </a:extLst>
          </p:cNvPr>
          <p:cNvSpPr/>
          <p:nvPr/>
        </p:nvSpPr>
        <p:spPr>
          <a:xfrm>
            <a:off x="1981200" y="3429000"/>
            <a:ext cx="84946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u="sng" dirty="0" err="1">
                <a:ln w="76200">
                  <a:solidFill>
                    <a:schemeClr val="tx1"/>
                  </a:solidFill>
                </a:ln>
                <a:gradFill>
                  <a:gsLst>
                    <a:gs pos="0">
                      <a:srgbClr val="7030A0"/>
                    </a:gs>
                    <a:gs pos="21000">
                      <a:srgbClr val="FFFF00">
                        <a:lumMod val="86000"/>
                        <a:lumOff val="14000"/>
                      </a:srgbClr>
                    </a:gs>
                    <a:gs pos="40000">
                      <a:srgbClr val="C00000"/>
                    </a:gs>
                    <a:gs pos="60000">
                      <a:srgbClr val="00B050"/>
                    </a:gs>
                    <a:gs pos="75000">
                      <a:srgbClr val="00B0A0"/>
                    </a:gs>
                    <a:gs pos="89000">
                      <a:srgbClr val="C00000"/>
                    </a:gs>
                  </a:gsLst>
                  <a:lin ang="2400000"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9600" u="sng" dirty="0">
                <a:ln w="76200">
                  <a:solidFill>
                    <a:schemeClr val="tx1"/>
                  </a:solidFill>
                </a:ln>
                <a:gradFill>
                  <a:gsLst>
                    <a:gs pos="0">
                      <a:srgbClr val="7030A0"/>
                    </a:gs>
                    <a:gs pos="21000">
                      <a:srgbClr val="FFFF00">
                        <a:lumMod val="86000"/>
                        <a:lumOff val="14000"/>
                      </a:srgbClr>
                    </a:gs>
                    <a:gs pos="40000">
                      <a:srgbClr val="C00000"/>
                    </a:gs>
                    <a:gs pos="60000">
                      <a:srgbClr val="00B050"/>
                    </a:gs>
                    <a:gs pos="75000">
                      <a:srgbClr val="00B0A0"/>
                    </a:gs>
                    <a:gs pos="89000">
                      <a:srgbClr val="C00000"/>
                    </a:gs>
                  </a:gsLst>
                  <a:lin ang="2400000"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9600" u="sng" dirty="0" err="1">
                <a:ln w="76200">
                  <a:solidFill>
                    <a:schemeClr val="tx1"/>
                  </a:solidFill>
                </a:ln>
                <a:gradFill>
                  <a:gsLst>
                    <a:gs pos="0">
                      <a:srgbClr val="7030A0"/>
                    </a:gs>
                    <a:gs pos="21000">
                      <a:srgbClr val="FFFF00">
                        <a:lumMod val="86000"/>
                        <a:lumOff val="14000"/>
                      </a:srgbClr>
                    </a:gs>
                    <a:gs pos="40000">
                      <a:srgbClr val="C00000"/>
                    </a:gs>
                    <a:gs pos="60000">
                      <a:srgbClr val="00B050"/>
                    </a:gs>
                    <a:gs pos="75000">
                      <a:srgbClr val="00B0A0"/>
                    </a:gs>
                    <a:gs pos="89000">
                      <a:srgbClr val="C00000"/>
                    </a:gs>
                  </a:gsLst>
                  <a:lin ang="2400000"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bn-IN" sz="9600" u="sng" dirty="0">
                <a:ln w="76200">
                  <a:solidFill>
                    <a:schemeClr val="tx1"/>
                  </a:solidFill>
                </a:ln>
                <a:gradFill>
                  <a:gsLst>
                    <a:gs pos="0">
                      <a:srgbClr val="7030A0"/>
                    </a:gs>
                    <a:gs pos="21000">
                      <a:srgbClr val="FFFF00">
                        <a:lumMod val="86000"/>
                        <a:lumOff val="14000"/>
                      </a:srgbClr>
                    </a:gs>
                    <a:gs pos="40000">
                      <a:srgbClr val="C00000"/>
                    </a:gs>
                    <a:gs pos="60000">
                      <a:srgbClr val="00B050"/>
                    </a:gs>
                    <a:gs pos="75000">
                      <a:srgbClr val="00B0A0"/>
                    </a:gs>
                    <a:gs pos="89000">
                      <a:srgbClr val="C00000"/>
                    </a:gs>
                  </a:gsLst>
                  <a:lin ang="2400000"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9600" u="sng" dirty="0">
              <a:ln w="76200">
                <a:solidFill>
                  <a:schemeClr val="tx1"/>
                </a:solidFill>
              </a:ln>
              <a:gradFill>
                <a:gsLst>
                  <a:gs pos="0">
                    <a:srgbClr val="7030A0"/>
                  </a:gs>
                  <a:gs pos="21000">
                    <a:srgbClr val="FFFF00">
                      <a:lumMod val="86000"/>
                      <a:lumOff val="14000"/>
                    </a:srgbClr>
                  </a:gs>
                  <a:gs pos="40000">
                    <a:srgbClr val="C00000"/>
                  </a:gs>
                  <a:gs pos="60000">
                    <a:srgbClr val="00B050"/>
                  </a:gs>
                  <a:gs pos="75000">
                    <a:srgbClr val="00B0A0"/>
                  </a:gs>
                  <a:gs pos="89000">
                    <a:srgbClr val="C00000"/>
                  </a:gs>
                </a:gsLst>
                <a:lin ang="2400000" scaled="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4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28BDFD-C197-4164-85EA-FA521510674F}"/>
              </a:ext>
            </a:extLst>
          </p:cNvPr>
          <p:cNvSpPr/>
          <p:nvPr/>
        </p:nvSpPr>
        <p:spPr>
          <a:xfrm>
            <a:off x="2034141" y="3417364"/>
            <a:ext cx="88889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rgbClr val="00B0F0"/>
                    </a:gs>
                    <a:gs pos="22000">
                      <a:srgbClr val="C00000"/>
                    </a:gs>
                    <a:gs pos="75500">
                      <a:srgbClr val="7030A0"/>
                    </a:gs>
                    <a:gs pos="51000">
                      <a:srgbClr val="00B0F0"/>
                    </a:gs>
                    <a:gs pos="100000">
                      <a:srgbClr val="00B050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rgbClr val="00B0F0"/>
                    </a:gs>
                    <a:gs pos="22000">
                      <a:srgbClr val="C00000"/>
                    </a:gs>
                    <a:gs pos="75500">
                      <a:srgbClr val="7030A0"/>
                    </a:gs>
                    <a:gs pos="51000">
                      <a:srgbClr val="00B0F0"/>
                    </a:gs>
                    <a:gs pos="100000">
                      <a:srgbClr val="00B050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b="1" dirty="0" err="1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rgbClr val="00B0F0"/>
                    </a:gs>
                    <a:gs pos="22000">
                      <a:srgbClr val="C00000"/>
                    </a:gs>
                    <a:gs pos="75500">
                      <a:srgbClr val="7030A0"/>
                    </a:gs>
                    <a:gs pos="51000">
                      <a:srgbClr val="00B0F0"/>
                    </a:gs>
                    <a:gs pos="100000">
                      <a:srgbClr val="00B050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rgbClr val="00B0F0"/>
                    </a:gs>
                    <a:gs pos="22000">
                      <a:srgbClr val="C00000"/>
                    </a:gs>
                    <a:gs pos="75500">
                      <a:srgbClr val="7030A0"/>
                    </a:gs>
                    <a:gs pos="51000">
                      <a:srgbClr val="00B0F0"/>
                    </a:gs>
                    <a:gs pos="100000">
                      <a:srgbClr val="00B050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rgbClr val="00B0F0"/>
                    </a:gs>
                    <a:gs pos="22000">
                      <a:srgbClr val="C00000"/>
                    </a:gs>
                    <a:gs pos="75500">
                      <a:srgbClr val="7030A0"/>
                    </a:gs>
                    <a:gs pos="51000">
                      <a:srgbClr val="00B0F0"/>
                    </a:gs>
                    <a:gs pos="100000">
                      <a:srgbClr val="00B050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চলার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rgbClr val="00B0F0"/>
                    </a:gs>
                    <a:gs pos="22000">
                      <a:srgbClr val="C00000"/>
                    </a:gs>
                    <a:gs pos="75500">
                      <a:srgbClr val="7030A0"/>
                    </a:gs>
                    <a:gs pos="51000">
                      <a:srgbClr val="00B0F0"/>
                    </a:gs>
                    <a:gs pos="100000">
                      <a:srgbClr val="00B050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rgbClr val="00B0F0"/>
                    </a:gs>
                    <a:gs pos="22000">
                      <a:srgbClr val="C00000"/>
                    </a:gs>
                    <a:gs pos="75500">
                      <a:srgbClr val="7030A0"/>
                    </a:gs>
                    <a:gs pos="51000">
                      <a:srgbClr val="00B0F0"/>
                    </a:gs>
                    <a:gs pos="100000">
                      <a:srgbClr val="00B050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rgbClr val="00B0F0"/>
                    </a:gs>
                    <a:gs pos="22000">
                      <a:srgbClr val="C00000"/>
                    </a:gs>
                    <a:gs pos="75500">
                      <a:srgbClr val="7030A0"/>
                    </a:gs>
                    <a:gs pos="51000">
                      <a:srgbClr val="00B0F0"/>
                    </a:gs>
                    <a:gs pos="100000">
                      <a:srgbClr val="00B050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rgbClr val="00B0F0"/>
                    </a:gs>
                    <a:gs pos="22000">
                      <a:srgbClr val="C00000"/>
                    </a:gs>
                    <a:gs pos="75500">
                      <a:srgbClr val="7030A0"/>
                    </a:gs>
                    <a:gs pos="51000">
                      <a:srgbClr val="00B0F0"/>
                    </a:gs>
                    <a:gs pos="100000">
                      <a:srgbClr val="00B050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সম্পূর্ণ পথকে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rgbClr val="00B0F0"/>
                    </a:gs>
                    <a:gs pos="22000">
                      <a:srgbClr val="C00000"/>
                    </a:gs>
                    <a:gs pos="75500">
                      <a:srgbClr val="7030A0"/>
                    </a:gs>
                    <a:gs pos="51000">
                      <a:srgbClr val="00B0F0"/>
                    </a:gs>
                    <a:gs pos="100000">
                      <a:srgbClr val="00B050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rgbClr val="00B0F0"/>
                    </a:gs>
                    <a:gs pos="22000">
                      <a:srgbClr val="C00000"/>
                    </a:gs>
                    <a:gs pos="75500">
                      <a:srgbClr val="7030A0"/>
                    </a:gs>
                    <a:gs pos="51000">
                      <a:srgbClr val="00B0F0"/>
                    </a:gs>
                    <a:gs pos="100000">
                      <a:srgbClr val="00B050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rgbClr val="00B0F0"/>
                    </a:gs>
                    <a:gs pos="22000">
                      <a:srgbClr val="C00000"/>
                    </a:gs>
                    <a:gs pos="75500">
                      <a:srgbClr val="7030A0"/>
                    </a:gs>
                    <a:gs pos="51000">
                      <a:srgbClr val="00B0F0"/>
                    </a:gs>
                    <a:gs pos="100000">
                      <a:srgbClr val="00B050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rgbClr val="00B0F0"/>
                    </a:gs>
                    <a:gs pos="22000">
                      <a:srgbClr val="C00000"/>
                    </a:gs>
                    <a:gs pos="75500">
                      <a:srgbClr val="7030A0"/>
                    </a:gs>
                    <a:gs pos="51000">
                      <a:srgbClr val="00B0F0"/>
                    </a:gs>
                    <a:gs pos="100000">
                      <a:srgbClr val="00B050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rgbClr val="00B0F0"/>
                    </a:gs>
                    <a:gs pos="22000">
                      <a:srgbClr val="C00000"/>
                    </a:gs>
                    <a:gs pos="75500">
                      <a:srgbClr val="7030A0"/>
                    </a:gs>
                    <a:gs pos="51000">
                      <a:srgbClr val="00B0F0"/>
                    </a:gs>
                    <a:gs pos="100000">
                      <a:srgbClr val="00B050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rgbClr val="00B0F0"/>
                    </a:gs>
                    <a:gs pos="22000">
                      <a:srgbClr val="C00000"/>
                    </a:gs>
                    <a:gs pos="75500">
                      <a:srgbClr val="7030A0"/>
                    </a:gs>
                    <a:gs pos="51000">
                      <a:srgbClr val="00B0F0"/>
                    </a:gs>
                    <a:gs pos="100000">
                      <a:srgbClr val="00B050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rgbClr val="00B0F0"/>
                    </a:gs>
                    <a:gs pos="22000">
                      <a:srgbClr val="C00000"/>
                    </a:gs>
                    <a:gs pos="75500">
                      <a:srgbClr val="7030A0"/>
                    </a:gs>
                    <a:gs pos="51000">
                      <a:srgbClr val="00B0F0"/>
                    </a:gs>
                    <a:gs pos="100000">
                      <a:srgbClr val="00B050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rgbClr val="00B0F0"/>
                    </a:gs>
                    <a:gs pos="22000">
                      <a:srgbClr val="C00000"/>
                    </a:gs>
                    <a:gs pos="75500">
                      <a:srgbClr val="7030A0"/>
                    </a:gs>
                    <a:gs pos="51000">
                      <a:srgbClr val="00B0F0"/>
                    </a:gs>
                    <a:gs pos="100000">
                      <a:srgbClr val="00B050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rgbClr val="00B0F0"/>
                    </a:gs>
                    <a:gs pos="22000">
                      <a:srgbClr val="C00000"/>
                    </a:gs>
                    <a:gs pos="75500">
                      <a:srgbClr val="7030A0"/>
                    </a:gs>
                    <a:gs pos="51000">
                      <a:srgbClr val="00B0F0"/>
                    </a:gs>
                    <a:gs pos="100000">
                      <a:srgbClr val="00B050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 w="12700">
                <a:solidFill>
                  <a:schemeClr val="tx1"/>
                </a:solidFill>
              </a:ln>
              <a:gradFill>
                <a:gsLst>
                  <a:gs pos="0">
                    <a:srgbClr val="00B0F0"/>
                  </a:gs>
                  <a:gs pos="22000">
                    <a:srgbClr val="C00000"/>
                  </a:gs>
                  <a:gs pos="75500">
                    <a:srgbClr val="7030A0"/>
                  </a:gs>
                  <a:gs pos="51000">
                    <a:srgbClr val="00B0F0"/>
                  </a:gs>
                  <a:gs pos="100000">
                    <a:srgbClr val="00B050"/>
                  </a:gs>
                </a:gsLst>
                <a:lin ang="2400000" scaled="0"/>
              </a:gra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FEA39E-A0DF-4033-812B-E06AA657E8F3}"/>
              </a:ext>
            </a:extLst>
          </p:cNvPr>
          <p:cNvSpPr/>
          <p:nvPr/>
        </p:nvSpPr>
        <p:spPr>
          <a:xfrm>
            <a:off x="1835359" y="2055420"/>
            <a:ext cx="88889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gradFill>
                  <a:gsLst>
                    <a:gs pos="23000">
                      <a:srgbClr val="C00000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46000">
                      <a:srgbClr val="00B0F0"/>
                    </a:gs>
                    <a:gs pos="61000">
                      <a:srgbClr val="FF0000"/>
                    </a:gs>
                    <a:gs pos="73000">
                      <a:srgbClr val="7030A0"/>
                    </a:gs>
                  </a:gsLst>
                  <a:lin ang="4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000" b="1" dirty="0">
                <a:gradFill>
                  <a:gsLst>
                    <a:gs pos="23000">
                      <a:srgbClr val="C00000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46000">
                      <a:srgbClr val="00B0F0"/>
                    </a:gs>
                    <a:gs pos="61000">
                      <a:srgbClr val="FF0000"/>
                    </a:gs>
                    <a:gs pos="73000">
                      <a:srgbClr val="7030A0"/>
                    </a:gs>
                  </a:gsLst>
                  <a:lin ang="4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b="1" dirty="0" err="1">
                <a:gradFill>
                  <a:gsLst>
                    <a:gs pos="23000">
                      <a:srgbClr val="C00000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46000">
                      <a:srgbClr val="00B0F0"/>
                    </a:gs>
                    <a:gs pos="61000">
                      <a:srgbClr val="FF0000"/>
                    </a:gs>
                    <a:gs pos="73000">
                      <a:srgbClr val="7030A0"/>
                    </a:gs>
                  </a:gsLst>
                  <a:lin ang="4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gradFill>
                  <a:gsLst>
                    <a:gs pos="23000">
                      <a:srgbClr val="C00000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46000">
                      <a:srgbClr val="00B0F0"/>
                    </a:gs>
                    <a:gs pos="61000">
                      <a:srgbClr val="FF0000"/>
                    </a:gs>
                    <a:gs pos="73000">
                      <a:srgbClr val="7030A0"/>
                    </a:gs>
                  </a:gsLst>
                  <a:lin ang="4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gradFill>
                  <a:gsLst>
                    <a:gs pos="23000">
                      <a:srgbClr val="C00000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46000">
                      <a:srgbClr val="00B0F0"/>
                    </a:gs>
                    <a:gs pos="61000">
                      <a:srgbClr val="FF0000"/>
                    </a:gs>
                    <a:gs pos="73000">
                      <a:srgbClr val="7030A0"/>
                    </a:gs>
                  </a:gsLst>
                  <a:lin ang="4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4000" b="1" dirty="0">
                <a:gradFill>
                  <a:gsLst>
                    <a:gs pos="23000">
                      <a:srgbClr val="C00000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46000">
                      <a:srgbClr val="00B0F0"/>
                    </a:gs>
                    <a:gs pos="61000">
                      <a:srgbClr val="FF0000"/>
                    </a:gs>
                    <a:gs pos="73000">
                      <a:srgbClr val="7030A0"/>
                    </a:gs>
                  </a:gsLst>
                  <a:lin ang="4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b="1" dirty="0" err="1">
                <a:gradFill>
                  <a:gsLst>
                    <a:gs pos="23000">
                      <a:srgbClr val="C00000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46000">
                      <a:srgbClr val="00B0F0"/>
                    </a:gs>
                    <a:gs pos="61000">
                      <a:srgbClr val="FF0000"/>
                    </a:gs>
                    <a:gs pos="73000">
                      <a:srgbClr val="7030A0"/>
                    </a:gs>
                  </a:gsLst>
                  <a:lin ang="4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প্রবাহের</a:t>
            </a:r>
            <a:r>
              <a:rPr lang="en-US" sz="4000" b="1" dirty="0">
                <a:gradFill>
                  <a:gsLst>
                    <a:gs pos="23000">
                      <a:srgbClr val="C00000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46000">
                      <a:srgbClr val="00B0F0"/>
                    </a:gs>
                    <a:gs pos="61000">
                      <a:srgbClr val="FF0000"/>
                    </a:gs>
                    <a:gs pos="73000">
                      <a:srgbClr val="7030A0"/>
                    </a:gs>
                  </a:gsLst>
                  <a:lin ang="4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gradFill>
                  <a:gsLst>
                    <a:gs pos="23000">
                      <a:srgbClr val="C00000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46000">
                      <a:srgbClr val="00B0F0"/>
                    </a:gs>
                    <a:gs pos="61000">
                      <a:srgbClr val="FF0000"/>
                    </a:gs>
                    <a:gs pos="73000">
                      <a:srgbClr val="7030A0"/>
                    </a:gs>
                  </a:gsLst>
                  <a:lin ang="4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>
                <a:gradFill>
                  <a:gsLst>
                    <a:gs pos="23000">
                      <a:srgbClr val="C00000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46000">
                      <a:srgbClr val="00B0F0"/>
                    </a:gs>
                    <a:gs pos="61000">
                      <a:srgbClr val="FF0000"/>
                    </a:gs>
                    <a:gs pos="73000">
                      <a:srgbClr val="7030A0"/>
                    </a:gs>
                  </a:gsLst>
                  <a:lin ang="4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gradFill>
                  <a:gsLst>
                    <a:gs pos="23000">
                      <a:srgbClr val="C00000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46000">
                      <a:srgbClr val="00B0F0"/>
                    </a:gs>
                    <a:gs pos="61000">
                      <a:srgbClr val="FF0000"/>
                    </a:gs>
                    <a:gs pos="73000">
                      <a:srgbClr val="7030A0"/>
                    </a:gs>
                  </a:gsLst>
                  <a:lin ang="4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bn-IN" sz="4000" b="1" dirty="0">
                <a:gradFill>
                  <a:gsLst>
                    <a:gs pos="23000">
                      <a:srgbClr val="C00000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46000">
                      <a:srgbClr val="00B0F0"/>
                    </a:gs>
                    <a:gs pos="61000">
                      <a:srgbClr val="FF0000"/>
                    </a:gs>
                    <a:gs pos="73000">
                      <a:srgbClr val="7030A0"/>
                    </a:gs>
                  </a:gsLst>
                  <a:lin ang="4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gradFill>
                  <a:gsLst>
                    <a:gs pos="23000">
                      <a:srgbClr val="C00000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46000">
                      <a:srgbClr val="00B0F0"/>
                    </a:gs>
                    <a:gs pos="61000">
                      <a:srgbClr val="FF0000"/>
                    </a:gs>
                    <a:gs pos="73000">
                      <a:srgbClr val="7030A0"/>
                    </a:gs>
                  </a:gsLst>
                  <a:lin ang="4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9D5ABE-F8D6-4EF2-A3FC-9DA9A30825C1}"/>
              </a:ext>
            </a:extLst>
          </p:cNvPr>
          <p:cNvSpPr/>
          <p:nvPr/>
        </p:nvSpPr>
        <p:spPr>
          <a:xfrm>
            <a:off x="1835358" y="750402"/>
            <a:ext cx="87663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chemeClr val="tx1"/>
                  </a:solidFill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8000">
                      <a:srgbClr val="C00000"/>
                    </a:gs>
                    <a:gs pos="70000">
                      <a:srgbClr val="7030A0"/>
                    </a:gs>
                    <a:gs pos="40000">
                      <a:srgbClr val="0070C0"/>
                    </a:gs>
                    <a:gs pos="100000">
                      <a:srgbClr val="FFFF00"/>
                    </a:gs>
                  </a:gsLst>
                  <a:lin ang="3000000" scaled="0"/>
                </a:gra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8000">
                      <a:srgbClr val="C00000"/>
                    </a:gs>
                    <a:gs pos="70000">
                      <a:srgbClr val="7030A0"/>
                    </a:gs>
                    <a:gs pos="40000">
                      <a:srgbClr val="0070C0"/>
                    </a:gs>
                    <a:gs pos="100000">
                      <a:srgbClr val="FFFF00"/>
                    </a:gs>
                  </a:gsLst>
                  <a:lin ang="30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8000">
                      <a:srgbClr val="C00000"/>
                    </a:gs>
                    <a:gs pos="70000">
                      <a:srgbClr val="7030A0"/>
                    </a:gs>
                    <a:gs pos="40000">
                      <a:srgbClr val="0070C0"/>
                    </a:gs>
                    <a:gs pos="100000">
                      <a:srgbClr val="FFFF00"/>
                    </a:gs>
                  </a:gsLst>
                  <a:lin ang="3000000" scaled="0"/>
                </a:gradFill>
                <a:latin typeface="NikoshBAN" pitchFamily="2" charset="0"/>
                <a:cs typeface="NikoshBAN" pitchFamily="2" charset="0"/>
              </a:rPr>
              <a:t>চলাচলের</a:t>
            </a:r>
            <a:r>
              <a:rPr lang="en-US" sz="40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8000">
                      <a:srgbClr val="C00000"/>
                    </a:gs>
                    <a:gs pos="70000">
                      <a:srgbClr val="7030A0"/>
                    </a:gs>
                    <a:gs pos="40000">
                      <a:srgbClr val="0070C0"/>
                    </a:gs>
                    <a:gs pos="100000">
                      <a:srgbClr val="FFFF00"/>
                    </a:gs>
                  </a:gsLst>
                  <a:lin ang="30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8000">
                      <a:srgbClr val="C00000"/>
                    </a:gs>
                    <a:gs pos="70000">
                      <a:srgbClr val="7030A0"/>
                    </a:gs>
                    <a:gs pos="40000">
                      <a:srgbClr val="0070C0"/>
                    </a:gs>
                    <a:gs pos="100000">
                      <a:srgbClr val="FFFF00"/>
                    </a:gs>
                  </a:gsLst>
                  <a:lin ang="3000000" scaled="0"/>
                </a:gra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8000">
                      <a:srgbClr val="C00000"/>
                    </a:gs>
                    <a:gs pos="70000">
                      <a:srgbClr val="7030A0"/>
                    </a:gs>
                    <a:gs pos="40000">
                      <a:srgbClr val="0070C0"/>
                    </a:gs>
                    <a:gs pos="100000">
                      <a:srgbClr val="FFFF00"/>
                    </a:gs>
                  </a:gsLst>
                  <a:lin ang="30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8000">
                      <a:srgbClr val="C00000"/>
                    </a:gs>
                    <a:gs pos="70000">
                      <a:srgbClr val="7030A0"/>
                    </a:gs>
                    <a:gs pos="40000">
                      <a:srgbClr val="0070C0"/>
                    </a:gs>
                    <a:gs pos="100000">
                      <a:srgbClr val="FFFF00"/>
                    </a:gs>
                  </a:gsLst>
                  <a:lin ang="3000000" scaled="0"/>
                </a:gra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8000">
                      <a:srgbClr val="C00000"/>
                    </a:gs>
                    <a:gs pos="70000">
                      <a:srgbClr val="7030A0"/>
                    </a:gs>
                    <a:gs pos="40000">
                      <a:srgbClr val="0070C0"/>
                    </a:gs>
                    <a:gs pos="100000">
                      <a:srgbClr val="FFFF00"/>
                    </a:gs>
                  </a:gsLst>
                  <a:lin ang="30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8000">
                      <a:srgbClr val="C00000"/>
                    </a:gs>
                    <a:gs pos="70000">
                      <a:srgbClr val="7030A0"/>
                    </a:gs>
                    <a:gs pos="40000">
                      <a:srgbClr val="0070C0"/>
                    </a:gs>
                    <a:gs pos="100000">
                      <a:srgbClr val="FFFF00"/>
                    </a:gs>
                  </a:gsLst>
                  <a:lin ang="3000000" scaled="0"/>
                </a:gra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8000">
                      <a:srgbClr val="C00000"/>
                    </a:gs>
                    <a:gs pos="70000">
                      <a:srgbClr val="7030A0"/>
                    </a:gs>
                    <a:gs pos="40000">
                      <a:srgbClr val="0070C0"/>
                    </a:gs>
                    <a:gs pos="100000">
                      <a:srgbClr val="FFFF00"/>
                    </a:gs>
                  </a:gsLst>
                  <a:lin ang="3000000" scaled="0"/>
                </a:gradFill>
                <a:latin typeface="NikoshBAN" pitchFamily="2" charset="0"/>
                <a:cs typeface="NikoshBAN" pitchFamily="2" charset="0"/>
              </a:rPr>
              <a:t> ?</a:t>
            </a:r>
            <a:r>
              <a:rPr lang="en-US" sz="28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8000">
                      <a:srgbClr val="C00000"/>
                    </a:gs>
                    <a:gs pos="70000">
                      <a:srgbClr val="7030A0"/>
                    </a:gs>
                    <a:gs pos="40000">
                      <a:srgbClr val="0070C0"/>
                    </a:gs>
                    <a:gs pos="100000">
                      <a:srgbClr val="FFFF00"/>
                    </a:gs>
                  </a:gsLst>
                  <a:lin ang="3000000" scaled="0"/>
                </a:gra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69092A-AE8F-49D8-A5EC-FBCEC1E01BEB}"/>
              </a:ext>
            </a:extLst>
          </p:cNvPr>
          <p:cNvSpPr/>
          <p:nvPr/>
        </p:nvSpPr>
        <p:spPr>
          <a:xfrm>
            <a:off x="9734967" y="4860018"/>
            <a:ext cx="1188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2000">
                      <a:srgbClr val="C00000"/>
                    </a:gs>
                    <a:gs pos="36000">
                      <a:srgbClr val="0070C0"/>
                    </a:gs>
                    <a:gs pos="75000">
                      <a:srgbClr val="00B050"/>
                    </a:gs>
                    <a:gs pos="56000">
                      <a:srgbClr val="FF0000"/>
                    </a:gs>
                    <a:gs pos="90000">
                      <a:srgbClr val="7030A0"/>
                    </a:gs>
                  </a:gsLst>
                  <a:lin ang="1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বর্তণী।</a:t>
            </a:r>
            <a:endParaRPr lang="en-US" sz="4000" b="1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2000">
                    <a:srgbClr val="C00000"/>
                  </a:gs>
                  <a:gs pos="36000">
                    <a:srgbClr val="0070C0"/>
                  </a:gs>
                  <a:gs pos="75000">
                    <a:srgbClr val="00B050"/>
                  </a:gs>
                  <a:gs pos="56000">
                    <a:srgbClr val="FF0000"/>
                  </a:gs>
                  <a:gs pos="90000">
                    <a:srgbClr val="7030A0"/>
                  </a:gs>
                </a:gsLst>
                <a:lin ang="18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97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BADCE6E-EDFB-485A-ADF4-85D57A75A80A}"/>
              </a:ext>
            </a:extLst>
          </p:cNvPr>
          <p:cNvSpPr/>
          <p:nvPr/>
        </p:nvSpPr>
        <p:spPr>
          <a:xfrm>
            <a:off x="2090912" y="819186"/>
            <a:ext cx="54970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8000">
                      <a:schemeClr val="accent1"/>
                    </a:gs>
                    <a:gs pos="39000">
                      <a:srgbClr val="C00000"/>
                    </a:gs>
                    <a:gs pos="57000">
                      <a:srgbClr val="00B050"/>
                    </a:gs>
                    <a:gs pos="77000">
                      <a:srgbClr val="FFFF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8000">
                      <a:schemeClr val="accent1"/>
                    </a:gs>
                    <a:gs pos="39000">
                      <a:srgbClr val="C00000"/>
                    </a:gs>
                    <a:gs pos="57000">
                      <a:srgbClr val="00B050"/>
                    </a:gs>
                    <a:gs pos="77000">
                      <a:srgbClr val="FFFF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8000">
                      <a:schemeClr val="accent1"/>
                    </a:gs>
                    <a:gs pos="39000">
                      <a:srgbClr val="C00000"/>
                    </a:gs>
                    <a:gs pos="57000">
                      <a:srgbClr val="00B050"/>
                    </a:gs>
                    <a:gs pos="77000">
                      <a:srgbClr val="FFFF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b="1" dirty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8000">
                      <a:schemeClr val="accent1"/>
                    </a:gs>
                    <a:gs pos="39000">
                      <a:srgbClr val="C00000"/>
                    </a:gs>
                    <a:gs pos="57000">
                      <a:srgbClr val="00B050"/>
                    </a:gs>
                    <a:gs pos="77000">
                      <a:srgbClr val="FFFF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8000">
                      <a:schemeClr val="accent1"/>
                    </a:gs>
                    <a:gs pos="39000">
                      <a:srgbClr val="C00000"/>
                    </a:gs>
                    <a:gs pos="57000">
                      <a:srgbClr val="00B050"/>
                    </a:gs>
                    <a:gs pos="77000">
                      <a:srgbClr val="FFFF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IN" sz="4400" b="1" dirty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8000">
                      <a:schemeClr val="accent1"/>
                    </a:gs>
                    <a:gs pos="39000">
                      <a:srgbClr val="C00000"/>
                    </a:gs>
                    <a:gs pos="57000">
                      <a:srgbClr val="00B050"/>
                    </a:gs>
                    <a:gs pos="77000">
                      <a:srgbClr val="FFFF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............</a:t>
            </a:r>
            <a:endParaRPr lang="en-US" sz="4400" b="1" dirty="0">
              <a:ln w="12700">
                <a:solidFill>
                  <a:schemeClr val="tx1"/>
                </a:solidFill>
              </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8000">
                    <a:schemeClr val="accent1"/>
                  </a:gs>
                  <a:gs pos="39000">
                    <a:srgbClr val="C00000"/>
                  </a:gs>
                  <a:gs pos="57000">
                    <a:srgbClr val="00B050"/>
                  </a:gs>
                  <a:gs pos="77000">
                    <a:srgbClr val="FFFF0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5A10A8-2C4B-444A-9377-EB3ABBA626D0}"/>
              </a:ext>
            </a:extLst>
          </p:cNvPr>
          <p:cNvSpPr/>
          <p:nvPr/>
        </p:nvSpPr>
        <p:spPr>
          <a:xfrm>
            <a:off x="2090912" y="2038387"/>
            <a:ext cx="5035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>
                <a:ln>
                  <a:solidFill>
                    <a:schemeClr val="tx1"/>
                  </a:solidFill>
                </a:ln>
                <a:gradFill flip="none" rotWithShape="1">
                  <a:gsLst>
                    <a:gs pos="1000">
                      <a:srgbClr val="C00000"/>
                    </a:gs>
                    <a:gs pos="18000">
                      <a:srgbClr val="00B050"/>
                    </a:gs>
                    <a:gs pos="37000">
                      <a:srgbClr val="7030A0"/>
                    </a:gs>
                    <a:gs pos="73000">
                      <a:schemeClr val="accent2">
                        <a:lumMod val="75000"/>
                      </a:schemeClr>
                    </a:gs>
                    <a:gs pos="53000">
                      <a:schemeClr val="accent4">
                        <a:lumMod val="60000"/>
                        <a:lumOff val="40000"/>
                      </a:schemeClr>
                    </a:gs>
                    <a:gs pos="93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600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1000">
                      <a:srgbClr val="C00000"/>
                    </a:gs>
                    <a:gs pos="18000">
                      <a:srgbClr val="00B050"/>
                    </a:gs>
                    <a:gs pos="37000">
                      <a:srgbClr val="7030A0"/>
                    </a:gs>
                    <a:gs pos="73000">
                      <a:schemeClr val="accent2">
                        <a:lumMod val="75000"/>
                      </a:schemeClr>
                    </a:gs>
                    <a:gs pos="53000">
                      <a:schemeClr val="accent4">
                        <a:lumMod val="60000"/>
                        <a:lumOff val="40000"/>
                      </a:schemeClr>
                    </a:gs>
                    <a:gs pos="93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gradFill flip="none" rotWithShape="1">
                  <a:gsLst>
                    <a:gs pos="1000">
                      <a:srgbClr val="C00000"/>
                    </a:gs>
                    <a:gs pos="18000">
                      <a:srgbClr val="00B050"/>
                    </a:gs>
                    <a:gs pos="37000">
                      <a:srgbClr val="7030A0"/>
                    </a:gs>
                    <a:gs pos="73000">
                      <a:schemeClr val="accent2">
                        <a:lumMod val="75000"/>
                      </a:schemeClr>
                    </a:gs>
                    <a:gs pos="53000">
                      <a:schemeClr val="accent4">
                        <a:lumMod val="60000"/>
                        <a:lumOff val="40000"/>
                      </a:schemeClr>
                    </a:gs>
                    <a:gs pos="93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en-US" sz="3600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1000">
                      <a:srgbClr val="C00000"/>
                    </a:gs>
                    <a:gs pos="18000">
                      <a:srgbClr val="00B050"/>
                    </a:gs>
                    <a:gs pos="37000">
                      <a:srgbClr val="7030A0"/>
                    </a:gs>
                    <a:gs pos="73000">
                      <a:schemeClr val="accent2">
                        <a:lumMod val="75000"/>
                      </a:schemeClr>
                    </a:gs>
                    <a:gs pos="53000">
                      <a:schemeClr val="accent4">
                        <a:lumMod val="60000"/>
                        <a:lumOff val="40000"/>
                      </a:schemeClr>
                    </a:gs>
                    <a:gs pos="93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gradFill flip="none" rotWithShape="1">
                  <a:gsLst>
                    <a:gs pos="1000">
                      <a:srgbClr val="C00000"/>
                    </a:gs>
                    <a:gs pos="18000">
                      <a:srgbClr val="00B050"/>
                    </a:gs>
                    <a:gs pos="37000">
                      <a:srgbClr val="7030A0"/>
                    </a:gs>
                    <a:gs pos="73000">
                      <a:schemeClr val="accent2">
                        <a:lumMod val="75000"/>
                      </a:schemeClr>
                    </a:gs>
                    <a:gs pos="53000">
                      <a:schemeClr val="accent4">
                        <a:lumMod val="60000"/>
                        <a:lumOff val="40000"/>
                      </a:schemeClr>
                    </a:gs>
                    <a:gs pos="93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1000">
                      <a:srgbClr val="C00000"/>
                    </a:gs>
                    <a:gs pos="18000">
                      <a:srgbClr val="00B050"/>
                    </a:gs>
                    <a:gs pos="37000">
                      <a:srgbClr val="7030A0"/>
                    </a:gs>
                    <a:gs pos="73000">
                      <a:schemeClr val="accent2">
                        <a:lumMod val="75000"/>
                      </a:schemeClr>
                    </a:gs>
                    <a:gs pos="53000">
                      <a:schemeClr val="accent4">
                        <a:lumMod val="60000"/>
                        <a:lumOff val="40000"/>
                      </a:schemeClr>
                    </a:gs>
                    <a:gs pos="93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gradFill flip="none" rotWithShape="1">
                  <a:gsLst>
                    <a:gs pos="1000">
                      <a:srgbClr val="C00000"/>
                    </a:gs>
                    <a:gs pos="18000">
                      <a:srgbClr val="00B050"/>
                    </a:gs>
                    <a:gs pos="37000">
                      <a:srgbClr val="7030A0"/>
                    </a:gs>
                    <a:gs pos="73000">
                      <a:schemeClr val="accent2">
                        <a:lumMod val="75000"/>
                      </a:schemeClr>
                    </a:gs>
                    <a:gs pos="53000">
                      <a:schemeClr val="accent4">
                        <a:lumMod val="60000"/>
                        <a:lumOff val="40000"/>
                      </a:schemeClr>
                    </a:gs>
                    <a:gs pos="93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1000">
                      <a:srgbClr val="C00000"/>
                    </a:gs>
                    <a:gs pos="18000">
                      <a:srgbClr val="00B050"/>
                    </a:gs>
                    <a:gs pos="37000">
                      <a:srgbClr val="7030A0"/>
                    </a:gs>
                    <a:gs pos="73000">
                      <a:schemeClr val="accent2">
                        <a:lumMod val="75000"/>
                      </a:schemeClr>
                    </a:gs>
                    <a:gs pos="53000">
                      <a:schemeClr val="accent4">
                        <a:lumMod val="60000"/>
                        <a:lumOff val="40000"/>
                      </a:schemeClr>
                    </a:gs>
                    <a:gs pos="93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gradFill flip="none" rotWithShape="1">
                  <a:gsLst>
                    <a:gs pos="1000">
                      <a:srgbClr val="C00000"/>
                    </a:gs>
                    <a:gs pos="18000">
                      <a:srgbClr val="00B050"/>
                    </a:gs>
                    <a:gs pos="37000">
                      <a:srgbClr val="7030A0"/>
                    </a:gs>
                    <a:gs pos="73000">
                      <a:schemeClr val="accent2">
                        <a:lumMod val="75000"/>
                      </a:schemeClr>
                    </a:gs>
                    <a:gs pos="53000">
                      <a:schemeClr val="accent4">
                        <a:lumMod val="60000"/>
                        <a:lumOff val="40000"/>
                      </a:schemeClr>
                    </a:gs>
                    <a:gs pos="93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1000">
                      <a:srgbClr val="C00000"/>
                    </a:gs>
                    <a:gs pos="18000">
                      <a:srgbClr val="00B050"/>
                    </a:gs>
                    <a:gs pos="37000">
                      <a:srgbClr val="7030A0"/>
                    </a:gs>
                    <a:gs pos="73000">
                      <a:schemeClr val="accent2">
                        <a:lumMod val="75000"/>
                      </a:schemeClr>
                    </a:gs>
                    <a:gs pos="53000">
                      <a:schemeClr val="accent4">
                        <a:lumMod val="60000"/>
                        <a:lumOff val="40000"/>
                      </a:schemeClr>
                    </a:gs>
                    <a:gs pos="93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77F649-7D64-4860-B6B2-373997F34D25}"/>
              </a:ext>
            </a:extLst>
          </p:cNvPr>
          <p:cNvSpPr/>
          <p:nvPr/>
        </p:nvSpPr>
        <p:spPr>
          <a:xfrm>
            <a:off x="2090912" y="3526952"/>
            <a:ext cx="71320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ln>
                  <a:solidFill>
                    <a:schemeClr val="tx1"/>
                  </a:solidFill>
                </a:ln>
                <a:gradFill>
                  <a:gsLst>
                    <a:gs pos="1000">
                      <a:srgbClr val="C00000"/>
                    </a:gs>
                    <a:gs pos="18000">
                      <a:srgbClr val="0070C0"/>
                    </a:gs>
                    <a:gs pos="37000">
                      <a:schemeClr val="accent1">
                        <a:lumMod val="60000"/>
                        <a:lumOff val="40000"/>
                      </a:schemeClr>
                    </a:gs>
                    <a:gs pos="73000">
                      <a:schemeClr val="accent6"/>
                    </a:gs>
                    <a:gs pos="53000">
                      <a:srgbClr val="FF0000"/>
                    </a:gs>
                    <a:gs pos="93000">
                      <a:srgbClr val="7030A0"/>
                    </a:gs>
                  </a:gsLst>
                  <a:lin ang="5400000"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তড়িৎ বর্তনীর প্রকারভেদ বর্ণনা করতে পারবে</a:t>
            </a:r>
            <a:r>
              <a:rPr lang="bn-IN" sz="3600" dirty="0">
                <a:ln>
                  <a:solidFill>
                    <a:schemeClr val="tx1"/>
                  </a:solidFill>
                </a:ln>
                <a:gradFill>
                  <a:gsLst>
                    <a:gs pos="1000">
                      <a:srgbClr val="C00000"/>
                    </a:gs>
                    <a:gs pos="18000">
                      <a:srgbClr val="7030A0"/>
                    </a:gs>
                    <a:gs pos="37000">
                      <a:srgbClr val="FF0000"/>
                    </a:gs>
                    <a:gs pos="73000">
                      <a:srgbClr val="0070C0"/>
                    </a:gs>
                    <a:gs pos="53000">
                      <a:schemeClr val="accent4">
                        <a:lumMod val="60000"/>
                        <a:lumOff val="40000"/>
                      </a:schemeClr>
                    </a:gs>
                    <a:gs pos="93000">
                      <a:schemeClr val="accent6"/>
                    </a:gs>
                  </a:gsLst>
                  <a:lin ang="27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>
                <a:solidFill>
                  <a:schemeClr val="tx1"/>
                </a:solidFill>
              </a:ln>
              <a:gradFill>
                <a:gsLst>
                  <a:gs pos="1000">
                    <a:srgbClr val="C00000"/>
                  </a:gs>
                  <a:gs pos="18000">
                    <a:srgbClr val="7030A0"/>
                  </a:gs>
                  <a:gs pos="37000">
                    <a:srgbClr val="FF0000"/>
                  </a:gs>
                  <a:gs pos="73000">
                    <a:srgbClr val="0070C0"/>
                  </a:gs>
                  <a:gs pos="53000">
                    <a:schemeClr val="accent4">
                      <a:lumMod val="60000"/>
                      <a:lumOff val="40000"/>
                    </a:schemeClr>
                  </a:gs>
                  <a:gs pos="93000">
                    <a:schemeClr val="accent6"/>
                  </a:gs>
                </a:gsLst>
                <a:lin ang="27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482C22-20AB-41ED-98ED-9FEB747C4DC3}"/>
              </a:ext>
            </a:extLst>
          </p:cNvPr>
          <p:cNvSpPr/>
          <p:nvPr/>
        </p:nvSpPr>
        <p:spPr>
          <a:xfrm>
            <a:off x="2090912" y="4768334"/>
            <a:ext cx="87767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ln>
                  <a:solidFill>
                    <a:schemeClr val="tx1"/>
                  </a:solidFill>
                </a:ln>
                <a:gradFill>
                  <a:gsLst>
                    <a:gs pos="1000">
                      <a:srgbClr val="C00000"/>
                    </a:gs>
                    <a:gs pos="18000">
                      <a:srgbClr val="7030A0"/>
                    </a:gs>
                    <a:gs pos="37000">
                      <a:srgbClr val="00B050"/>
                    </a:gs>
                    <a:gs pos="73000">
                      <a:srgbClr val="00B0F0"/>
                    </a:gs>
                    <a:gs pos="53000">
                      <a:srgbClr val="FFFF00"/>
                    </a:gs>
                    <a:gs pos="93000">
                      <a:srgbClr val="FF0000"/>
                    </a:gs>
                  </a:gsLst>
                  <a:lin ang="5400000"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কোন প্রকার বর্তনীর সুবিধা বেশী তা ব্যাখ্যা করতে পারবে।</a:t>
            </a:r>
            <a:endParaRPr lang="en-US" sz="3600" dirty="0">
              <a:ln>
                <a:solidFill>
                  <a:schemeClr val="tx1"/>
                </a:solidFill>
              </a:ln>
              <a:gradFill>
                <a:gsLst>
                  <a:gs pos="1000">
                    <a:srgbClr val="C00000"/>
                  </a:gs>
                  <a:gs pos="18000">
                    <a:srgbClr val="7030A0"/>
                  </a:gs>
                  <a:gs pos="37000">
                    <a:srgbClr val="00B050"/>
                  </a:gs>
                  <a:gs pos="73000">
                    <a:srgbClr val="00B0F0"/>
                  </a:gs>
                  <a:gs pos="53000">
                    <a:srgbClr val="FFFF00"/>
                  </a:gs>
                  <a:gs pos="93000">
                    <a:srgbClr val="FF0000"/>
                  </a:gs>
                </a:gsLst>
                <a:lin ang="5400000" scaled="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29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7C90DE6-9ECF-4EF6-AEF7-FBFA6DD95E66}"/>
              </a:ext>
            </a:extLst>
          </p:cNvPr>
          <p:cNvGrpSpPr/>
          <p:nvPr/>
        </p:nvGrpSpPr>
        <p:grpSpPr>
          <a:xfrm>
            <a:off x="839570" y="1214316"/>
            <a:ext cx="4792604" cy="2575806"/>
            <a:chOff x="272332" y="1059201"/>
            <a:chExt cx="4038600" cy="509883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FE52017-EB2D-4D02-BFDA-FEF3C4DBE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332" y="1059201"/>
              <a:ext cx="4038600" cy="509883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B45C2D7-F036-4A3C-A6E4-7F1B608E32FB}"/>
                </a:ext>
              </a:extLst>
            </p:cNvPr>
            <p:cNvSpPr txBox="1"/>
            <p:nvPr/>
          </p:nvSpPr>
          <p:spPr>
            <a:xfrm>
              <a:off x="886089" y="1192922"/>
              <a:ext cx="2811086" cy="114869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       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3D4E4B0-D3DB-48CD-8061-E025D645B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174" y="1309325"/>
            <a:ext cx="5923722" cy="24807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6294B69-1244-4418-B8F0-44D190FAB526}"/>
              </a:ext>
            </a:extLst>
          </p:cNvPr>
          <p:cNvSpPr/>
          <p:nvPr/>
        </p:nvSpPr>
        <p:spPr>
          <a:xfrm>
            <a:off x="3839386" y="455905"/>
            <a:ext cx="4145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6000">
                      <a:srgbClr val="C00000"/>
                    </a:gs>
                    <a:gs pos="49000">
                      <a:srgbClr val="00B050"/>
                    </a:gs>
                    <a:gs pos="68000">
                      <a:srgbClr val="002060"/>
                    </a:gs>
                    <a:gs pos="84000">
                      <a:srgbClr val="FF0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লক্ষ্য কর</a:t>
            </a:r>
            <a:endParaRPr lang="en-US" sz="4000" b="1" dirty="0">
              <a:ln w="12700">
                <a:solidFill>
                  <a:schemeClr val="tx1"/>
                </a:solidFill>
              </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26000">
                    <a:srgbClr val="C00000"/>
                  </a:gs>
                  <a:gs pos="49000">
                    <a:srgbClr val="00B050"/>
                  </a:gs>
                  <a:gs pos="68000">
                    <a:srgbClr val="002060"/>
                  </a:gs>
                  <a:gs pos="84000">
                    <a:srgbClr val="FF000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58A6AA-87E8-4224-8453-D269DC96CFB1}"/>
              </a:ext>
            </a:extLst>
          </p:cNvPr>
          <p:cNvSpPr/>
          <p:nvPr/>
        </p:nvSpPr>
        <p:spPr>
          <a:xfrm>
            <a:off x="1060173" y="4285279"/>
            <a:ext cx="10177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>
                <a:gradFill>
                  <a:gsLst>
                    <a:gs pos="1000">
                      <a:schemeClr val="accent2">
                        <a:lumMod val="75000"/>
                      </a:schemeClr>
                    </a:gs>
                    <a:gs pos="18000">
                      <a:schemeClr val="accent2">
                        <a:lumMod val="60000"/>
                        <a:lumOff val="40000"/>
                      </a:schemeClr>
                    </a:gs>
                    <a:gs pos="37000">
                      <a:srgbClr val="C00000"/>
                    </a:gs>
                    <a:gs pos="73000">
                      <a:srgbClr val="7030A0"/>
                    </a:gs>
                    <a:gs pos="53000">
                      <a:srgbClr val="00B050"/>
                    </a:gs>
                    <a:gs pos="93000">
                      <a:schemeClr val="accent2">
                        <a:lumMod val="60000"/>
                        <a:lumOff val="40000"/>
                      </a:schemeClr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যখন তড়িৎ উৎসের দুই প্রান্তকে এক বা একাধিক রোধ, তড়িৎ যন্ত্র বা উপকরণের সাথে যুক্ত করা হয় তখন তাকে কি বলে?</a:t>
            </a:r>
            <a:endParaRPr lang="en-US" sz="2400" b="1" dirty="0">
              <a:gradFill>
                <a:gsLst>
                  <a:gs pos="1000">
                    <a:schemeClr val="accent2">
                      <a:lumMod val="75000"/>
                    </a:schemeClr>
                  </a:gs>
                  <a:gs pos="18000">
                    <a:schemeClr val="accent2">
                      <a:lumMod val="60000"/>
                      <a:lumOff val="40000"/>
                    </a:schemeClr>
                  </a:gs>
                  <a:gs pos="37000">
                    <a:srgbClr val="C00000"/>
                  </a:gs>
                  <a:gs pos="73000">
                    <a:srgbClr val="7030A0"/>
                  </a:gs>
                  <a:gs pos="53000">
                    <a:srgbClr val="00B050"/>
                  </a:gs>
                  <a:gs pos="93000">
                    <a:schemeClr val="accent2">
                      <a:lumMod val="60000"/>
                      <a:lumOff val="40000"/>
                    </a:schemeClr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648E4E-F363-4FAD-8261-714134CC6578}"/>
              </a:ext>
            </a:extLst>
          </p:cNvPr>
          <p:cNvSpPr/>
          <p:nvPr/>
        </p:nvSpPr>
        <p:spPr>
          <a:xfrm>
            <a:off x="5054243" y="5319045"/>
            <a:ext cx="25330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gradFill>
                  <a:gsLst>
                    <a:gs pos="3000">
                      <a:srgbClr val="C00000"/>
                    </a:gs>
                    <a:gs pos="24000">
                      <a:srgbClr val="00B0F0"/>
                    </a:gs>
                    <a:gs pos="37000">
                      <a:srgbClr val="00B050"/>
                    </a:gs>
                    <a:gs pos="73000">
                      <a:srgbClr val="C00000"/>
                    </a:gs>
                    <a:gs pos="53000">
                      <a:srgbClr val="002060"/>
                    </a:gs>
                    <a:gs pos="93000">
                      <a:srgbClr val="002060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তড়িৎ বর্তনী বলে।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5777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E740C8-D1C9-42B1-9D26-CBEF4929C121}"/>
              </a:ext>
            </a:extLst>
          </p:cNvPr>
          <p:cNvSpPr/>
          <p:nvPr/>
        </p:nvSpPr>
        <p:spPr>
          <a:xfrm>
            <a:off x="4249163" y="633656"/>
            <a:ext cx="304762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600" b="1" dirty="0">
                <a:ln>
                  <a:solidFill>
                    <a:schemeClr val="tx1"/>
                  </a:solidFill>
                </a:ln>
                <a:gradFill>
                  <a:gsLst>
                    <a:gs pos="23000">
                      <a:srgbClr val="C00000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46000">
                      <a:srgbClr val="00B0F0"/>
                    </a:gs>
                    <a:gs pos="61000">
                      <a:srgbClr val="FF0000"/>
                    </a:gs>
                    <a:gs pos="73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82B7D6-4471-41DF-94BE-F9FD7A23A1DE}"/>
              </a:ext>
            </a:extLst>
          </p:cNvPr>
          <p:cNvSpPr/>
          <p:nvPr/>
        </p:nvSpPr>
        <p:spPr>
          <a:xfrm>
            <a:off x="4342191" y="5047750"/>
            <a:ext cx="31646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ln>
                  <a:solidFill>
                    <a:schemeClr val="tx1"/>
                  </a:solidFill>
                </a:ln>
                <a:gradFill>
                  <a:gsLst>
                    <a:gs pos="23000">
                      <a:srgbClr val="C00000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46000">
                      <a:srgbClr val="00B0F0"/>
                    </a:gs>
                    <a:gs pos="61000">
                      <a:srgbClr val="FF0000"/>
                    </a:gs>
                    <a:gs pos="73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বর্তনী কত প্রকার ?</a:t>
            </a:r>
            <a:endParaRPr lang="en-US" sz="4000" b="1" dirty="0">
              <a:ln>
                <a:solidFill>
                  <a:schemeClr val="tx1"/>
                </a:solidFill>
              </a:ln>
              <a:gradFill>
                <a:gsLst>
                  <a:gs pos="23000">
                    <a:srgbClr val="C00000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rgbClr val="00B0F0"/>
                  </a:gs>
                  <a:gs pos="61000">
                    <a:srgbClr val="FF0000"/>
                  </a:gs>
                  <a:gs pos="73000">
                    <a:srgbClr val="7030A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BE3423-DDF5-4F1D-97BE-901C84A79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160" y="1902234"/>
            <a:ext cx="2821680" cy="289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4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4C2CAB-F81A-47DB-BA05-EC5385041838}"/>
              </a:ext>
            </a:extLst>
          </p:cNvPr>
          <p:cNvSpPr/>
          <p:nvPr/>
        </p:nvSpPr>
        <p:spPr>
          <a:xfrm>
            <a:off x="4433973" y="552954"/>
            <a:ext cx="3480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ln w="9525">
                  <a:solidFill>
                    <a:schemeClr val="tx1"/>
                  </a:solidFill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2000">
                      <a:srgbClr val="C00000"/>
                    </a:gs>
                    <a:gs pos="36000">
                      <a:srgbClr val="0070C0"/>
                    </a:gs>
                    <a:gs pos="75000">
                      <a:srgbClr val="00B050"/>
                    </a:gs>
                    <a:gs pos="57000">
                      <a:srgbClr val="FF0000"/>
                    </a:gs>
                    <a:gs pos="93000">
                      <a:srgbClr val="C00000"/>
                    </a:gs>
                  </a:gsLst>
                  <a:lin ang="1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কোন ধরণের বর্তনী</a:t>
            </a:r>
            <a:endParaRPr lang="en-US" sz="3200" b="1" dirty="0">
              <a:ln w="9525">
                <a:solidFill>
                  <a:schemeClr val="tx1"/>
                </a:solidFill>
              </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2000">
                    <a:srgbClr val="C00000"/>
                  </a:gs>
                  <a:gs pos="36000">
                    <a:srgbClr val="0070C0"/>
                  </a:gs>
                  <a:gs pos="75000">
                    <a:srgbClr val="00B050"/>
                  </a:gs>
                  <a:gs pos="57000">
                    <a:srgbClr val="FF0000"/>
                  </a:gs>
                  <a:gs pos="93000">
                    <a:srgbClr val="C00000"/>
                  </a:gs>
                </a:gsLst>
                <a:lin ang="18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84004-8F35-4B61-8420-4D3382B8B917}"/>
              </a:ext>
            </a:extLst>
          </p:cNvPr>
          <p:cNvSpPr/>
          <p:nvPr/>
        </p:nvSpPr>
        <p:spPr>
          <a:xfrm>
            <a:off x="4686745" y="4936364"/>
            <a:ext cx="32576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ln>
                  <a:solidFill>
                    <a:schemeClr val="tx1"/>
                  </a:solidFill>
                </a:ln>
                <a:gradFill>
                  <a:gsLst>
                    <a:gs pos="23000">
                      <a:srgbClr val="C00000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46000">
                      <a:srgbClr val="00B0F0"/>
                    </a:gs>
                    <a:gs pos="61000">
                      <a:srgbClr val="FF0000"/>
                    </a:gs>
                    <a:gs pos="73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সংযোগ বর্তনী কী?</a:t>
            </a:r>
            <a:endParaRPr lang="en-US" sz="32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23EBEE5-AF34-452E-BAB4-AD04270F6397}"/>
              </a:ext>
            </a:extLst>
          </p:cNvPr>
          <p:cNvGrpSpPr/>
          <p:nvPr/>
        </p:nvGrpSpPr>
        <p:grpSpPr>
          <a:xfrm>
            <a:off x="3190323" y="1204751"/>
            <a:ext cx="5811354" cy="2634297"/>
            <a:chOff x="533400" y="3576003"/>
            <a:chExt cx="7717129" cy="263429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42EC09-176E-4DD4-BC12-85387A340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1" y="4000500"/>
              <a:ext cx="7717128" cy="22098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F329E0D-2B4B-4006-AE8D-3D04428A0009}"/>
                </a:ext>
              </a:extLst>
            </p:cNvPr>
            <p:cNvSpPr txBox="1"/>
            <p:nvPr/>
          </p:nvSpPr>
          <p:spPr>
            <a:xfrm>
              <a:off x="533400" y="5105400"/>
              <a:ext cx="112467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C7BC3E3-2FD5-42D9-B444-7AF7A7436782}"/>
                </a:ext>
              </a:extLst>
            </p:cNvPr>
            <p:cNvSpPr txBox="1"/>
            <p:nvPr/>
          </p:nvSpPr>
          <p:spPr>
            <a:xfrm>
              <a:off x="5924641" y="3576003"/>
              <a:ext cx="66358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বাল্ব-১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6E43EA4-E599-40C1-9788-424B51423991}"/>
                </a:ext>
              </a:extLst>
            </p:cNvPr>
            <p:cNvSpPr txBox="1"/>
            <p:nvPr/>
          </p:nvSpPr>
          <p:spPr>
            <a:xfrm>
              <a:off x="7244982" y="3631168"/>
              <a:ext cx="609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বাল্ব-২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2DD27A-3666-4D74-BDD3-E25FDF57451C}"/>
                </a:ext>
              </a:extLst>
            </p:cNvPr>
            <p:cNvSpPr txBox="1"/>
            <p:nvPr/>
          </p:nvSpPr>
          <p:spPr>
            <a:xfrm>
              <a:off x="3357023" y="4495800"/>
              <a:ext cx="11387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4313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311</Words>
  <Application>Microsoft Office PowerPoint</Application>
  <PresentationFormat>Widescreen</PresentationFormat>
  <Paragraphs>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40</cp:revision>
  <dcterms:created xsi:type="dcterms:W3CDTF">2019-04-18T04:47:53Z</dcterms:created>
  <dcterms:modified xsi:type="dcterms:W3CDTF">2020-03-25T13:28:14Z</dcterms:modified>
</cp:coreProperties>
</file>