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66" r:id="rId3"/>
    <p:sldId id="262" r:id="rId4"/>
    <p:sldId id="260" r:id="rId5"/>
    <p:sldId id="264" r:id="rId6"/>
    <p:sldId id="259" r:id="rId7"/>
    <p:sldId id="258" r:id="rId8"/>
    <p:sldId id="25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5" r:id="rId18"/>
    <p:sldId id="274" r:id="rId19"/>
    <p:sldId id="277" r:id="rId20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7" autoAdjust="0"/>
  </p:normalViewPr>
  <p:slideViewPr>
    <p:cSldViewPr snapToGrid="0">
      <p:cViewPr varScale="1">
        <p:scale>
          <a:sx n="68" d="100"/>
          <a:sy n="68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4B97B-4A64-439D-819D-188FCD72A1E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5702-A8F3-4740-B20B-0B8076D5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85702-A8F3-4740-B20B-0B8076D50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6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CE18-C475-4FEC-AD16-5A3CA3278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2BA5E-D8E3-4C88-B0ED-30B2D9E5B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355E-3B44-4F02-B411-443118E1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1A73-DFE7-499E-9C8F-B664495B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33D37-B302-4184-9135-66EFA8FE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6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73AA-6DD7-44FD-86D4-FD1CAC62D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23C74-AC6D-42A0-B4F4-DB3127806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932ED-83EA-4059-9E30-F5B655B81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475F3-F600-4FD9-8E08-0D51FDCB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55B90-CEFE-448C-84E9-02541374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ADC95-5BC7-4445-9FFB-4688E9167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9692C-3787-4168-A74D-3E0455AB4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86F0E-85C6-4126-AE46-03AC4A03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A6B41-B80D-4719-AE2A-93856754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5E85C-AD1B-4250-B6CC-86E8500E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2C35-BA79-4AE6-9869-8989721B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3533-3459-48F7-9200-CEBC2406E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77D9-340F-4773-8968-A8F5FDCE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B00F-0B25-4239-80D9-C8400838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0790-2A3A-40D2-8E66-4F8EDEC0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AAA0-D180-4063-9A90-B760E057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902D7-6657-4B85-AF4C-856198E9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A247-AACE-49C5-B580-9E3B6F72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0B32-8DA5-4311-9BD2-3F53CBAC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93CF7-C3CE-4F2F-8874-5199E562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348B-B043-49D9-81BF-5252F615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958C-0F1A-47E4-8391-BE62BA00A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F199-EB98-4192-B068-9AC175B39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222D6-E110-4CDB-8556-D1E6A821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DF99-4C95-42DE-8D43-D5E74229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39B23-4B9E-486B-B9C2-2258938A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22BD-8948-487F-8F4D-E58376C9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05D1D-7254-4335-B3B1-7D45B5F4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8420A-E536-4D7C-8C17-53B9DA06A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8E853-3225-4FC7-A237-1DB7C99C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7B595-FD4F-4B58-8E73-EA376E01B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1C79B-F03F-4B8E-B5FA-271369BB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EF7CE-CCF9-4B3E-8343-6C89506F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8F4E2-8AF4-4756-93C6-6891F81A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DCA8-6A35-4B74-87C4-DE09A5B4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C116C-2A09-4236-8B98-462F5C7D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4B124-078A-4FC4-9488-DEFED783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87F43-7D93-4167-844A-005166CA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8AE5A-060D-49C1-9FD0-4BF79BBE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DB4B5-5CF9-4FDB-B3B2-282482CA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BCCDC-B466-474F-8D20-F421A22C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B298-C09E-43CF-B479-F153334D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07D0B-C2BA-44E0-B379-D88CB065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F3687-B501-4CE6-9D22-0A0581232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6A839-FFC2-4B0D-9927-02C6D254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14603-02C8-4BD2-851D-3A172CDF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0155B-F5EF-4B2D-A6D1-D17D231D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7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CA33-F79E-4B42-9224-C1C92275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4F412-EC04-4894-B286-375E059F7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77D07-E837-4D52-BC03-7999A8FA5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C67B5-91A4-420D-AF3B-4C9B3BFD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1A709-DF12-4B71-836D-0D9EE5A7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AFBD6-71E2-4BF3-9E8C-C7191172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79F23-A85F-47B0-B0AB-8341280E7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A8A2-6F26-4AE2-943A-82943FDFC38F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BC6CC4E7-9F45-46B8-8DF9-7AAA944443B1}"/>
              </a:ext>
            </a:extLst>
          </p:cNvPr>
          <p:cNvSpPr/>
          <p:nvPr userDrawn="1"/>
        </p:nvSpPr>
        <p:spPr>
          <a:xfrm>
            <a:off x="0" y="1"/>
            <a:ext cx="11430000" cy="6721475"/>
          </a:xfrm>
          <a:prstGeom prst="frame">
            <a:avLst>
              <a:gd name="adj1" fmla="val 1422"/>
            </a:avLst>
          </a:prstGeom>
          <a:solidFill>
            <a:schemeClr val="accent6"/>
          </a:solidFill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1F894091-8F3C-489B-8A11-FF8C7F265F83}"/>
              </a:ext>
            </a:extLst>
          </p:cNvPr>
          <p:cNvSpPr/>
          <p:nvPr userDrawn="1"/>
        </p:nvSpPr>
        <p:spPr>
          <a:xfrm>
            <a:off x="122464" y="123462"/>
            <a:ext cx="11205483" cy="6486344"/>
          </a:xfrm>
          <a:prstGeom prst="frame">
            <a:avLst>
              <a:gd name="adj1" fmla="val 2431"/>
            </a:avLst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4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3915" y="1579909"/>
            <a:ext cx="6629400" cy="31547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f.jpg"/>
          <p:cNvPicPr>
            <a:picLocks noChangeAspect="1"/>
          </p:cNvPicPr>
          <p:nvPr/>
        </p:nvPicPr>
        <p:blipFill>
          <a:blip r:embed="rId3"/>
          <a:srcRect l="2611" r="32987" b="3948"/>
          <a:stretch>
            <a:fillRect/>
          </a:stretch>
        </p:blipFill>
        <p:spPr>
          <a:xfrm>
            <a:off x="166859" y="266112"/>
            <a:ext cx="5652477" cy="6325773"/>
          </a:xfrm>
          <a:prstGeom prst="rect">
            <a:avLst/>
          </a:prstGeom>
        </p:spPr>
      </p:pic>
      <p:pic>
        <p:nvPicPr>
          <p:cNvPr id="9" name="Picture 8" descr="df.jpg"/>
          <p:cNvPicPr>
            <a:picLocks noChangeAspect="1"/>
          </p:cNvPicPr>
          <p:nvPr/>
        </p:nvPicPr>
        <p:blipFill>
          <a:blip r:embed="rId3"/>
          <a:srcRect l="39552" b="3948"/>
          <a:stretch>
            <a:fillRect/>
          </a:stretch>
        </p:blipFill>
        <p:spPr>
          <a:xfrm>
            <a:off x="5819336" y="266113"/>
            <a:ext cx="5443805" cy="63257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72390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এসো আমরা সাত জন বীরশ্রেষ্ঠ শহীদের নাম জানি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noor mohamm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61182"/>
            <a:ext cx="2229729" cy="2462026"/>
          </a:xfrm>
          <a:prstGeom prst="rect">
            <a:avLst/>
          </a:prstGeom>
        </p:spPr>
      </p:pic>
      <p:pic>
        <p:nvPicPr>
          <p:cNvPr id="3" name="Picture 2" descr="2jahang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153551"/>
            <a:ext cx="2229729" cy="2254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" y="4284189"/>
            <a:ext cx="408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ল্যান্স নায়েক নূর  মুহাম্মদ শেখ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0122" y="4343400"/>
            <a:ext cx="43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ক্যাপ্টেন মহিউদ্দিন জাহাঙ্গীর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08EE8-49FE-41C8-8DFD-855028C4EC58}"/>
              </a:ext>
            </a:extLst>
          </p:cNvPr>
          <p:cNvSpPr txBox="1"/>
          <p:nvPr/>
        </p:nvSpPr>
        <p:spPr>
          <a:xfrm>
            <a:off x="2773094" y="507562"/>
            <a:ext cx="6372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্ছ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Matiur Rah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705859"/>
            <a:ext cx="2009335" cy="2180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4935" y="4373434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ফ্লাইট লেফটেন্যান্ট মতিউর রহমান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4hamidur rah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355636"/>
            <a:ext cx="2307102" cy="24543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67867" y="4489939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সিপাহি হামিদুর রহমান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7E48C7-286B-47C6-B0DF-E73B09E7450D}"/>
              </a:ext>
            </a:extLst>
          </p:cNvPr>
          <p:cNvSpPr txBox="1"/>
          <p:nvPr/>
        </p:nvSpPr>
        <p:spPr>
          <a:xfrm>
            <a:off x="2773094" y="530185"/>
            <a:ext cx="6372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্ছ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ruhul am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135" y="1960815"/>
            <a:ext cx="1712742" cy="2153311"/>
          </a:xfrm>
          <a:prstGeom prst="rect">
            <a:avLst/>
          </a:prstGeom>
        </p:spPr>
      </p:pic>
      <p:pic>
        <p:nvPicPr>
          <p:cNvPr id="3" name="Picture 2" descr="6Abdur_Rau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967" y="1623821"/>
            <a:ext cx="1944858" cy="2251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828" y="4467081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আর্টিফিসার রূহুল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আমিন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0754" y="434397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ল্যান্স নায়েক মুন্সি আব্দুর রউফ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3992BA-A67A-45BD-83DC-AD3E942BD101}"/>
              </a:ext>
            </a:extLst>
          </p:cNvPr>
          <p:cNvSpPr txBox="1"/>
          <p:nvPr/>
        </p:nvSpPr>
        <p:spPr>
          <a:xfrm>
            <a:off x="2706271" y="740114"/>
            <a:ext cx="6372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্ছ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Mostafa_Kam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400" y="1722492"/>
            <a:ext cx="2985199" cy="2849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1329" y="4923692"/>
            <a:ext cx="3967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সিপাহি মোস্তফা কামাল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94107-A3E2-43CF-9849-AD2FECE7D27A}"/>
              </a:ext>
            </a:extLst>
          </p:cNvPr>
          <p:cNvSpPr txBox="1"/>
          <p:nvPr/>
        </p:nvSpPr>
        <p:spPr>
          <a:xfrm>
            <a:off x="2706271" y="740114"/>
            <a:ext cx="6372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্ছ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419" y="2294286"/>
            <a:ext cx="4783016" cy="2826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1330" y="1083661"/>
            <a:ext cx="32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নিরব পাঠ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9500" y="605135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2335530"/>
          <a:ext cx="8229600" cy="223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বাম পাশ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মুক্তিযুদ্ধে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সর্বোচ্চ পুরস্কার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নূর মোহাম্মদ শেখ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ল্যান্স নায়েক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আমাদের মুক্তিযুদ্ধ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নয় মাস ধ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রে চলে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বীরশ্রেষ্ঠ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0" y="228600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ডান পাশ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600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ডান পাশের সাথে বাম পাশের মিল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683205"/>
            <a:ext cx="60960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উত্তরঃ মুক্তিযুদ্ধে সর্বোচ্চ পুরস্কার বীরশ্রেষ্ঠ 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ল্যান্স নায়েক নূর মোহাম্মদ শেখ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নয় মাস ধরে চলে আমাদের মুক্তিযুদ্ধ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2422938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900" y="3624776"/>
            <a:ext cx="617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**মুক্তিযুদ্ধে সাহসিকতা ও ত্যাগের জন্য দেওয়া সর্বোচ্চ পুরস্কার কি?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7100" y="194486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4003" y="3604846"/>
            <a:ext cx="579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**  সাতজন বীরশ্রেষ্ঠকে আমরা শ্রদ্বার সাথে স্মরণ করি কেন খাথায় লিখে আনবে।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734" y="2515966"/>
            <a:ext cx="4487595" cy="35894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1833" y="946306"/>
            <a:ext cx="3615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590800" y="838200"/>
            <a:ext cx="6324600" cy="1106713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TextBox 4"/>
          <p:cNvSpPr txBox="1"/>
          <p:nvPr/>
        </p:nvSpPr>
        <p:spPr>
          <a:xfrm>
            <a:off x="2514600" y="8382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2743200"/>
            <a:ext cx="6934200" cy="335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3200401"/>
            <a:ext cx="5867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as-IN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ো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</a:t>
            </a:r>
            <a:r>
              <a:rPr lang="as-IN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as-IN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as-IN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াছির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endParaRPr lang="bn-BD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উজানী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কচুয়া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BD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509" y="1"/>
            <a:ext cx="5844835" cy="6857999"/>
          </a:xfrm>
          <a:prstGeom prst="rect">
            <a:avLst/>
          </a:prstGeom>
        </p:spPr>
      </p:pic>
      <p:pic>
        <p:nvPicPr>
          <p:cNvPr id="11" name="Picture 10" descr="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0"/>
            <a:ext cx="608720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02192" y="1197620"/>
            <a:ext cx="71182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 ও বিশ্ব পরিচয়</a:t>
            </a: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আমাদের মক্তিযুদ্ধ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পাঠ্যাংশঃমক্তিযুদ্ধাদের রাষ্ট্রীয়  উপাধি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BD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581400" y="457200"/>
            <a:ext cx="4419600" cy="1905000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838201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2235591" y="3044387"/>
            <a:ext cx="6019800" cy="2975412"/>
          </a:xfrm>
          <a:prstGeom prst="upArrowCallout">
            <a:avLst>
              <a:gd name="adj1" fmla="val 25000"/>
              <a:gd name="adj2" fmla="val 24231"/>
              <a:gd name="adj3" fmla="val 25000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40386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১৪.২.৩ স্বাধীনতা যুদ্বে অবদানের স্বীকৃতি হিসেবে দেওয়া উপাধীগুলোর নাম বলতে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3962400" y="228600"/>
            <a:ext cx="3276600" cy="17526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5052" y="759655"/>
            <a:ext cx="2863948" cy="93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706" y="2230453"/>
            <a:ext cx="6231988" cy="342483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5625" y="1745399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5671" y="301350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দ্ধাদের রাষ্ট্রীয় উপাধী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.jpg"/>
          <p:cNvPicPr>
            <a:picLocks noChangeAspect="1"/>
          </p:cNvPicPr>
          <p:nvPr/>
        </p:nvPicPr>
        <p:blipFill>
          <a:blip r:embed="rId2"/>
          <a:srcRect t="22500" r="35135"/>
          <a:stretch>
            <a:fillRect/>
          </a:stretch>
        </p:blipFill>
        <p:spPr>
          <a:xfrm>
            <a:off x="7976235" y="3886200"/>
            <a:ext cx="200596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3072911" y="312002"/>
            <a:ext cx="4800600" cy="1669197"/>
          </a:xfrm>
          <a:prstGeom prst="left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762001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60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rtyy6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1981199"/>
            <a:ext cx="3733800" cy="2979001"/>
          </a:xfrm>
          <a:prstGeom prst="rect">
            <a:avLst/>
          </a:prstGeom>
        </p:spPr>
      </p:pic>
      <p:pic>
        <p:nvPicPr>
          <p:cNvPr id="13" name="Picture 12" descr="ttt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103" y="1987233"/>
            <a:ext cx="3580815" cy="29114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76700" y="5265002"/>
            <a:ext cx="3429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মুক্তিযুদ্ধের ছবি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5791" y="367338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নয় মাস যুদ্দ্বের পর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813" y="1300089"/>
            <a:ext cx="2964766" cy="2904261"/>
          </a:xfrm>
          <a:prstGeom prst="rect">
            <a:avLst/>
          </a:prstGeom>
        </p:spPr>
      </p:pic>
      <p:pic>
        <p:nvPicPr>
          <p:cNvPr id="7" name="Picture 6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170" y="1300089"/>
            <a:ext cx="2964766" cy="2790368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>
            <a:off x="3886200" y="4530969"/>
            <a:ext cx="3657600" cy="16002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বিজয়ের ছবি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rsresto-banglade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754052"/>
            <a:ext cx="5791200" cy="28153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4300" y="4931758"/>
            <a:ext cx="45720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সাত জন বীরশ্রেষ্ঠ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68378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যাদের অবদানে অর্জিত বিজয়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239</Words>
  <Application>Microsoft Office PowerPoint</Application>
  <PresentationFormat>Custom</PresentationFormat>
  <Paragraphs>54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Akter Nisha</dc:creator>
  <cp:lastModifiedBy>Salma Akter Nisha</cp:lastModifiedBy>
  <cp:revision>16</cp:revision>
  <dcterms:created xsi:type="dcterms:W3CDTF">2020-04-08T12:45:40Z</dcterms:created>
  <dcterms:modified xsi:type="dcterms:W3CDTF">2020-04-10T18:17:39Z</dcterms:modified>
</cp:coreProperties>
</file>