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9" r:id="rId5"/>
    <p:sldId id="276" r:id="rId6"/>
    <p:sldId id="260" r:id="rId7"/>
    <p:sldId id="261" r:id="rId8"/>
    <p:sldId id="266" r:id="rId9"/>
    <p:sldId id="267" r:id="rId10"/>
    <p:sldId id="262" r:id="rId11"/>
    <p:sldId id="263" r:id="rId12"/>
    <p:sldId id="268" r:id="rId13"/>
    <p:sldId id="264" r:id="rId14"/>
    <p:sldId id="269" r:id="rId15"/>
    <p:sldId id="271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31"/>
    <a:srgbClr val="FFFFFF"/>
    <a:srgbClr val="ADADB0"/>
    <a:srgbClr val="F0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Rejaul.hasan78@gmail.com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A9D2661-239E-421A-9E3D-D9740B531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3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DF86A-506F-4EF0-B442-FA4667BF5FDD}"/>
              </a:ext>
            </a:extLst>
          </p:cNvPr>
          <p:cNvSpPr txBox="1"/>
          <p:nvPr userDrawn="1"/>
        </p:nvSpPr>
        <p:spPr>
          <a:xfrm>
            <a:off x="3165232" y="-635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Rejaul Hasan, E-mail: r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ejaul.hasan78@gmail.com</a:t>
            </a:r>
            <a:r>
              <a:rPr lang="en-US" dirty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314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0959-8B59-41AE-BFEA-5964F9AB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39CEC-8A58-47DC-8A5F-E96C5E4D2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8F4E-2FA3-4973-A9AE-67F2625F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C279A-D348-48D4-85E9-E5EAB190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A6FD-503F-4DE2-9D17-ECDA9B02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05C06-5EB0-4387-93C7-2B4B79B07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C3F0D-3D53-41A4-83E0-928A94EAA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06128-B989-4318-AF95-1DE38E4E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1715B-CDF7-43E3-9892-1DDE45AD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2607E-CA8A-40B8-970A-28069D83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6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2809-9BE3-4D34-8438-A61EEA75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5CF73-B728-448A-A69C-89F59882D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77C2-780D-43FB-81E5-A98B75AC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F2BA-0B6F-4F88-82CE-C059E39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D6940-5C61-4A92-B872-D4034ED2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050-8D99-4A04-9AF8-B602A752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DD398-DB9D-4D0C-AC95-73869EDC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1328-686A-49FE-BFE4-3DFC9B4D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DEE6-3949-48CA-8B38-20A8027E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4253-93A1-4043-B495-73D8112D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6FA9-F21E-4B29-A543-898AB070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0EED-44A8-413E-9DE6-E1E0AD380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899E8-301A-4724-84AB-366424199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D6FD4-7A41-496C-A556-A218FA2A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3D4C4-9115-4157-A6DE-0D8E86E2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7925F-3755-4C02-82AD-B6517CA4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8CB0-3234-4C92-9301-8F3F8E5C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FA43-4DEC-4A48-8819-217588057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92AF-F119-42BE-90C7-B25F6493E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EF74E-705E-4880-983F-A5E7D069A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1DD6E-6558-4450-A245-E97C738EB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6CD57-B09C-4FEA-8DBE-866E7929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164BB-99F9-4B6C-B133-6355E6D5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F6D50-6E68-45A9-9F7A-6A700A20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9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A4E7-6461-41BC-A168-7ED64526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90C12-BD68-45FF-A3EE-4202C747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5C6AD-9863-457C-ACC7-B7178BE0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0350A-4FA1-4F85-B452-14ACE22A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76011-66C5-483F-9A94-61E30DCB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0AC9A-584F-4A17-91B3-871FC73B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70040-714F-4565-BE02-DA5FC7D9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CBA4-9035-46AE-9519-801F142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6AD8-3DA1-49D9-902D-2ECBA1A0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6537C-DB69-40C7-8CE3-A8B6E6D77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2FA9F-0E26-40D5-8255-698418C2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0BA6-D51E-4FB7-8CD0-5EB1E56E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EB91F-C74C-45C6-8AD6-0F8E8A83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D344-E775-44EC-8060-D5D72C13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5DD78-46AF-411F-809E-0F3E5319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75466-59A4-4489-BDAD-692646BEF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05650-1130-439B-9E4B-F4D54C5A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10F95-D780-4C9B-9D84-AF1A529B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D01A8-5B31-4CC5-90BD-0CA875B7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D45AB-FDC3-4C94-91B5-8E3B28CA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87CA0-1B56-4AEB-A2DF-DBF733138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2CCB1-E3AE-4615-858A-FEBC557DC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1DE7-7E06-4D11-A6E8-D8D9B59C536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7304-318D-4C43-A996-060D77840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28D05-DF04-42AC-B63A-6D43F2AF6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5835-4458-45FC-AD38-3B6D6433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DC83A-2C5D-4CE2-8A9A-D211EB9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23850"/>
            <a:ext cx="11601451" cy="62293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28177B-0F96-48B9-9A44-1F4361DD95CB}"/>
              </a:ext>
            </a:extLst>
          </p:cNvPr>
          <p:cNvGrpSpPr/>
          <p:nvPr/>
        </p:nvGrpSpPr>
        <p:grpSpPr>
          <a:xfrm>
            <a:off x="-130368" y="2055430"/>
            <a:ext cx="12710160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4112EE-37FF-4392-B84B-DC039546CD8F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7653FB-E77D-41BA-89A5-771F01C7B6B8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462B87-03B1-4DF7-97E7-F819DC906E9A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71AA08-C526-4DBB-BAB1-DCE3D68B654D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0C5464-3AAB-4B27-A142-9AD79ABCD943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2F493B-CE5A-4E8A-9BAB-8DE84A3ABB7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B09F93A-9975-443D-9764-D1C16896CAC5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BBC4F4-5BD1-4E1B-9FEB-8AFDE1E35D47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8EDDD7-4EC2-4F88-905D-DB504E2DD3B0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4D9BED4-F526-4E4E-8E53-AFBBF5871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22" y="-19801"/>
            <a:ext cx="6141450" cy="6871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4D9D38-5CCC-4209-975D-03DB1E19B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27" y="6471"/>
            <a:ext cx="6058946" cy="68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2E8187-FB5D-45A4-89AE-20192F499D94}"/>
              </a:ext>
            </a:extLst>
          </p:cNvPr>
          <p:cNvSpPr/>
          <p:nvPr/>
        </p:nvSpPr>
        <p:spPr>
          <a:xfrm>
            <a:off x="5368877" y="2404650"/>
            <a:ext cx="1368046" cy="1994136"/>
          </a:xfrm>
          <a:custGeom>
            <a:avLst/>
            <a:gdLst>
              <a:gd name="connsiteX0" fmla="*/ 684023 w 1368046"/>
              <a:gd name="connsiteY0" fmla="*/ 0 h 1994136"/>
              <a:gd name="connsiteX1" fmla="*/ 754526 w 1368046"/>
              <a:gd name="connsiteY1" fmla="*/ 38833 h 1994136"/>
              <a:gd name="connsiteX2" fmla="*/ 1368046 w 1368046"/>
              <a:gd name="connsiteY2" fmla="*/ 997068 h 1994136"/>
              <a:gd name="connsiteX3" fmla="*/ 754526 w 1368046"/>
              <a:gd name="connsiteY3" fmla="*/ 1955303 h 1994136"/>
              <a:gd name="connsiteX4" fmla="*/ 684023 w 1368046"/>
              <a:gd name="connsiteY4" fmla="*/ 1994136 h 1994136"/>
              <a:gd name="connsiteX5" fmla="*/ 613520 w 1368046"/>
              <a:gd name="connsiteY5" fmla="*/ 1955303 h 1994136"/>
              <a:gd name="connsiteX6" fmla="*/ 0 w 1368046"/>
              <a:gd name="connsiteY6" fmla="*/ 997068 h 1994136"/>
              <a:gd name="connsiteX7" fmla="*/ 613520 w 1368046"/>
              <a:gd name="connsiteY7" fmla="*/ 38833 h 1994136"/>
              <a:gd name="connsiteX8" fmla="*/ 684023 w 1368046"/>
              <a:gd name="connsiteY8" fmla="*/ 0 h 19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46" h="1994136">
                <a:moveTo>
                  <a:pt x="684023" y="0"/>
                </a:moveTo>
                <a:lnTo>
                  <a:pt x="754526" y="38833"/>
                </a:lnTo>
                <a:cubicBezTo>
                  <a:pt x="1129218" y="266598"/>
                  <a:pt x="1368046" y="611290"/>
                  <a:pt x="1368046" y="997068"/>
                </a:cubicBezTo>
                <a:cubicBezTo>
                  <a:pt x="1368046" y="1382846"/>
                  <a:pt x="1129218" y="1727538"/>
                  <a:pt x="754526" y="1955303"/>
                </a:cubicBezTo>
                <a:lnTo>
                  <a:pt x="684023" y="1994136"/>
                </a:lnTo>
                <a:lnTo>
                  <a:pt x="613520" y="1955303"/>
                </a:lnTo>
                <a:cubicBezTo>
                  <a:pt x="238828" y="1727538"/>
                  <a:pt x="0" y="1382846"/>
                  <a:pt x="0" y="997068"/>
                </a:cubicBezTo>
                <a:cubicBezTo>
                  <a:pt x="0" y="611290"/>
                  <a:pt x="238828" y="266598"/>
                  <a:pt x="613520" y="38833"/>
                </a:cubicBezTo>
                <a:lnTo>
                  <a:pt x="68402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AA5F2C-BE71-400D-97A0-FFC992204209}"/>
              </a:ext>
            </a:extLst>
          </p:cNvPr>
          <p:cNvSpPr/>
          <p:nvPr/>
        </p:nvSpPr>
        <p:spPr>
          <a:xfrm>
            <a:off x="3365074" y="2159915"/>
            <a:ext cx="2687827" cy="2483604"/>
          </a:xfrm>
          <a:custGeom>
            <a:avLst/>
            <a:gdLst>
              <a:gd name="connsiteX0" fmla="*/ 1685925 w 2687827"/>
              <a:gd name="connsiteY0" fmla="*/ 0 h 2483604"/>
              <a:gd name="connsiteX1" fmla="*/ 2628542 w 2687827"/>
              <a:gd name="connsiteY1" fmla="*/ 212080 h 2483604"/>
              <a:gd name="connsiteX2" fmla="*/ 2687827 w 2687827"/>
              <a:gd name="connsiteY2" fmla="*/ 244734 h 2483604"/>
              <a:gd name="connsiteX3" fmla="*/ 2617324 w 2687827"/>
              <a:gd name="connsiteY3" fmla="*/ 283567 h 2483604"/>
              <a:gd name="connsiteX4" fmla="*/ 2003804 w 2687827"/>
              <a:gd name="connsiteY4" fmla="*/ 1241802 h 2483604"/>
              <a:gd name="connsiteX5" fmla="*/ 2617324 w 2687827"/>
              <a:gd name="connsiteY5" fmla="*/ 2200037 h 2483604"/>
              <a:gd name="connsiteX6" fmla="*/ 2687827 w 2687827"/>
              <a:gd name="connsiteY6" fmla="*/ 2238870 h 2483604"/>
              <a:gd name="connsiteX7" fmla="*/ 2628542 w 2687827"/>
              <a:gd name="connsiteY7" fmla="*/ 2271524 h 2483604"/>
              <a:gd name="connsiteX8" fmla="*/ 1685925 w 2687827"/>
              <a:gd name="connsiteY8" fmla="*/ 2483604 h 2483604"/>
              <a:gd name="connsiteX9" fmla="*/ 0 w 2687827"/>
              <a:gd name="connsiteY9" fmla="*/ 1241802 h 2483604"/>
              <a:gd name="connsiteX10" fmla="*/ 1685925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685925" y="0"/>
                </a:moveTo>
                <a:cubicBezTo>
                  <a:pt x="2035092" y="0"/>
                  <a:pt x="2359467" y="78184"/>
                  <a:pt x="2628542" y="212080"/>
                </a:cubicBezTo>
                <a:lnTo>
                  <a:pt x="2687827" y="244734"/>
                </a:lnTo>
                <a:lnTo>
                  <a:pt x="2617324" y="283567"/>
                </a:lnTo>
                <a:cubicBezTo>
                  <a:pt x="2242632" y="511332"/>
                  <a:pt x="2003804" y="856024"/>
                  <a:pt x="2003804" y="1241802"/>
                </a:cubicBezTo>
                <a:cubicBezTo>
                  <a:pt x="2003804" y="1627580"/>
                  <a:pt x="2242632" y="1972272"/>
                  <a:pt x="2617324" y="2200037"/>
                </a:cubicBezTo>
                <a:lnTo>
                  <a:pt x="2687827" y="2238870"/>
                </a:lnTo>
                <a:lnTo>
                  <a:pt x="2628542" y="2271524"/>
                </a:lnTo>
                <a:cubicBezTo>
                  <a:pt x="2359467" y="2405420"/>
                  <a:pt x="2035092" y="2483604"/>
                  <a:pt x="1685925" y="2483604"/>
                </a:cubicBezTo>
                <a:cubicBezTo>
                  <a:pt x="754814" y="2483604"/>
                  <a:pt x="0" y="1927630"/>
                  <a:pt x="0" y="1241802"/>
                </a:cubicBezTo>
                <a:cubicBezTo>
                  <a:pt x="0" y="555974"/>
                  <a:pt x="754814" y="0"/>
                  <a:pt x="1685925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08B54B-4D22-485B-B1A1-EA77BE8247DB}"/>
              </a:ext>
            </a:extLst>
          </p:cNvPr>
          <p:cNvSpPr/>
          <p:nvPr/>
        </p:nvSpPr>
        <p:spPr>
          <a:xfrm>
            <a:off x="6052901" y="2159915"/>
            <a:ext cx="2687827" cy="2483604"/>
          </a:xfrm>
          <a:custGeom>
            <a:avLst/>
            <a:gdLst>
              <a:gd name="connsiteX0" fmla="*/ 1001902 w 2687827"/>
              <a:gd name="connsiteY0" fmla="*/ 0 h 2483604"/>
              <a:gd name="connsiteX1" fmla="*/ 2687827 w 2687827"/>
              <a:gd name="connsiteY1" fmla="*/ 1241802 h 2483604"/>
              <a:gd name="connsiteX2" fmla="*/ 1001902 w 2687827"/>
              <a:gd name="connsiteY2" fmla="*/ 2483604 h 2483604"/>
              <a:gd name="connsiteX3" fmla="*/ 59285 w 2687827"/>
              <a:gd name="connsiteY3" fmla="*/ 2271524 h 2483604"/>
              <a:gd name="connsiteX4" fmla="*/ 0 w 2687827"/>
              <a:gd name="connsiteY4" fmla="*/ 2238870 h 2483604"/>
              <a:gd name="connsiteX5" fmla="*/ 70503 w 2687827"/>
              <a:gd name="connsiteY5" fmla="*/ 2200037 h 2483604"/>
              <a:gd name="connsiteX6" fmla="*/ 684023 w 2687827"/>
              <a:gd name="connsiteY6" fmla="*/ 1241802 h 2483604"/>
              <a:gd name="connsiteX7" fmla="*/ 70503 w 2687827"/>
              <a:gd name="connsiteY7" fmla="*/ 283567 h 2483604"/>
              <a:gd name="connsiteX8" fmla="*/ 0 w 2687827"/>
              <a:gd name="connsiteY8" fmla="*/ 244734 h 2483604"/>
              <a:gd name="connsiteX9" fmla="*/ 59285 w 2687827"/>
              <a:gd name="connsiteY9" fmla="*/ 212080 h 2483604"/>
              <a:gd name="connsiteX10" fmla="*/ 1001902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001902" y="0"/>
                </a:moveTo>
                <a:cubicBezTo>
                  <a:pt x="1933013" y="0"/>
                  <a:pt x="2687827" y="555974"/>
                  <a:pt x="2687827" y="1241802"/>
                </a:cubicBezTo>
                <a:cubicBezTo>
                  <a:pt x="2687827" y="1927630"/>
                  <a:pt x="1933013" y="2483604"/>
                  <a:pt x="1001902" y="2483604"/>
                </a:cubicBezTo>
                <a:cubicBezTo>
                  <a:pt x="652736" y="2483604"/>
                  <a:pt x="328361" y="2405420"/>
                  <a:pt x="59285" y="2271524"/>
                </a:cubicBezTo>
                <a:lnTo>
                  <a:pt x="0" y="2238870"/>
                </a:lnTo>
                <a:lnTo>
                  <a:pt x="70503" y="2200037"/>
                </a:lnTo>
                <a:cubicBezTo>
                  <a:pt x="445195" y="1972272"/>
                  <a:pt x="684023" y="1627580"/>
                  <a:pt x="684023" y="1241802"/>
                </a:cubicBezTo>
                <a:cubicBezTo>
                  <a:pt x="684023" y="856024"/>
                  <a:pt x="445195" y="511332"/>
                  <a:pt x="70503" y="283567"/>
                </a:cubicBezTo>
                <a:lnTo>
                  <a:pt x="0" y="244734"/>
                </a:lnTo>
                <a:lnTo>
                  <a:pt x="59285" y="212080"/>
                </a:lnTo>
                <a:cubicBezTo>
                  <a:pt x="328361" y="78184"/>
                  <a:pt x="652736" y="0"/>
                  <a:pt x="100190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B2BD3F-4741-42A6-A964-0F5873C85671}"/>
              </a:ext>
            </a:extLst>
          </p:cNvPr>
          <p:cNvSpPr/>
          <p:nvPr/>
        </p:nvSpPr>
        <p:spPr>
          <a:xfrm>
            <a:off x="280744" y="238248"/>
            <a:ext cx="3363132" cy="21852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B1CA9D-E62E-43B3-A06B-A93F89BC46FD}"/>
              </a:ext>
            </a:extLst>
          </p:cNvPr>
          <p:cNvSpPr/>
          <p:nvPr/>
        </p:nvSpPr>
        <p:spPr>
          <a:xfrm>
            <a:off x="8548126" y="246194"/>
            <a:ext cx="3363132" cy="21852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23821-1981-443A-95CA-30A2DDB8F179}"/>
              </a:ext>
            </a:extLst>
          </p:cNvPr>
          <p:cNvSpPr txBox="1"/>
          <p:nvPr/>
        </p:nvSpPr>
        <p:spPr>
          <a:xfrm>
            <a:off x="713822" y="2522822"/>
            <a:ext cx="226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F19B9-F9FA-45ED-A1ED-203ED1560883}"/>
              </a:ext>
            </a:extLst>
          </p:cNvPr>
          <p:cNvSpPr txBox="1"/>
          <p:nvPr/>
        </p:nvSpPr>
        <p:spPr>
          <a:xfrm>
            <a:off x="9227639" y="2559780"/>
            <a:ext cx="226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7C754-DB93-48BD-A3EF-9333760FE759}"/>
              </a:ext>
            </a:extLst>
          </p:cNvPr>
          <p:cNvSpPr txBox="1"/>
          <p:nvPr/>
        </p:nvSpPr>
        <p:spPr>
          <a:xfrm>
            <a:off x="734804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5AE13-711B-42B3-B346-8220D6225EC1}"/>
              </a:ext>
            </a:extLst>
          </p:cNvPr>
          <p:cNvSpPr txBox="1"/>
          <p:nvPr/>
        </p:nvSpPr>
        <p:spPr>
          <a:xfrm>
            <a:off x="1306000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24B4DE-C5F6-4DF8-B30D-445C35D7D431}"/>
              </a:ext>
            </a:extLst>
          </p:cNvPr>
          <p:cNvSpPr txBox="1"/>
          <p:nvPr/>
        </p:nvSpPr>
        <p:spPr>
          <a:xfrm>
            <a:off x="1877196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5D942-4F16-4155-903A-B448A6595986}"/>
              </a:ext>
            </a:extLst>
          </p:cNvPr>
          <p:cNvSpPr txBox="1"/>
          <p:nvPr/>
        </p:nvSpPr>
        <p:spPr>
          <a:xfrm>
            <a:off x="2448391" y="67934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33DE26-38C4-4E81-8F5A-AB28F91889F6}"/>
              </a:ext>
            </a:extLst>
          </p:cNvPr>
          <p:cNvSpPr txBox="1"/>
          <p:nvPr/>
        </p:nvSpPr>
        <p:spPr>
          <a:xfrm>
            <a:off x="3480093" y="1851168"/>
            <a:ext cx="2262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F141B-CBBD-4B20-8E5C-5E2C8A2C3507}"/>
              </a:ext>
            </a:extLst>
          </p:cNvPr>
          <p:cNvSpPr txBox="1"/>
          <p:nvPr/>
        </p:nvSpPr>
        <p:spPr>
          <a:xfrm>
            <a:off x="6378452" y="1851168"/>
            <a:ext cx="2262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9F012-79BE-44BE-8135-8349E86B9738}"/>
              </a:ext>
            </a:extLst>
          </p:cNvPr>
          <p:cNvSpPr txBox="1"/>
          <p:nvPr/>
        </p:nvSpPr>
        <p:spPr>
          <a:xfrm>
            <a:off x="634502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6FC9EB-9E94-4E32-AD90-979AB5A3B07E}"/>
              </a:ext>
            </a:extLst>
          </p:cNvPr>
          <p:cNvSpPr txBox="1"/>
          <p:nvPr/>
        </p:nvSpPr>
        <p:spPr>
          <a:xfrm>
            <a:off x="1157923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17C70-DA0D-4ABB-A46B-07DB73D6B084}"/>
              </a:ext>
            </a:extLst>
          </p:cNvPr>
          <p:cNvSpPr txBox="1"/>
          <p:nvPr/>
        </p:nvSpPr>
        <p:spPr>
          <a:xfrm>
            <a:off x="2204765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8D317A-1A26-4810-96DB-0AE738851F3F}"/>
              </a:ext>
            </a:extLst>
          </p:cNvPr>
          <p:cNvSpPr txBox="1"/>
          <p:nvPr/>
        </p:nvSpPr>
        <p:spPr>
          <a:xfrm>
            <a:off x="1681344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4EBD93-7C66-47DB-BCD7-92DFF37146EF}"/>
              </a:ext>
            </a:extLst>
          </p:cNvPr>
          <p:cNvSpPr txBox="1"/>
          <p:nvPr/>
        </p:nvSpPr>
        <p:spPr>
          <a:xfrm>
            <a:off x="8819775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B8D18C-8FA3-45AB-8527-44B115C4D64E}"/>
              </a:ext>
            </a:extLst>
          </p:cNvPr>
          <p:cNvSpPr txBox="1"/>
          <p:nvPr/>
        </p:nvSpPr>
        <p:spPr>
          <a:xfrm>
            <a:off x="9782580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2AD939-9401-4117-B47D-AD944F7BFCDE}"/>
              </a:ext>
            </a:extLst>
          </p:cNvPr>
          <p:cNvSpPr txBox="1"/>
          <p:nvPr/>
        </p:nvSpPr>
        <p:spPr>
          <a:xfrm>
            <a:off x="10162703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79ABC1-C6EA-474B-A2AC-DE5B853F062A}"/>
              </a:ext>
            </a:extLst>
          </p:cNvPr>
          <p:cNvSpPr txBox="1"/>
          <p:nvPr/>
        </p:nvSpPr>
        <p:spPr>
          <a:xfrm>
            <a:off x="9491239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FD46F6-B998-479D-9BFD-4C6AB28FC036}"/>
              </a:ext>
            </a:extLst>
          </p:cNvPr>
          <p:cNvSpPr txBox="1"/>
          <p:nvPr/>
        </p:nvSpPr>
        <p:spPr>
          <a:xfrm>
            <a:off x="10834168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0798E6-1E66-4963-8B2E-67F3E6142B79}"/>
              </a:ext>
            </a:extLst>
          </p:cNvPr>
          <p:cNvSpPr txBox="1"/>
          <p:nvPr/>
        </p:nvSpPr>
        <p:spPr>
          <a:xfrm>
            <a:off x="9271657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A4B821-B413-48E3-9CF5-F4E718538722}"/>
              </a:ext>
            </a:extLst>
          </p:cNvPr>
          <p:cNvSpPr txBox="1"/>
          <p:nvPr/>
        </p:nvSpPr>
        <p:spPr>
          <a:xfrm>
            <a:off x="10634468" y="1505815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E938DD-36A9-4D72-9C4A-BE1F81A314AC}"/>
              </a:ext>
            </a:extLst>
          </p:cNvPr>
          <p:cNvSpPr txBox="1"/>
          <p:nvPr/>
        </p:nvSpPr>
        <p:spPr>
          <a:xfrm>
            <a:off x="2728187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03AAA8-BBDA-4A09-BDD5-62D53BCF9489}"/>
              </a:ext>
            </a:extLst>
          </p:cNvPr>
          <p:cNvSpPr txBox="1"/>
          <p:nvPr/>
        </p:nvSpPr>
        <p:spPr>
          <a:xfrm>
            <a:off x="8817191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1F1355-DAE8-4B23-9248-32B660E0C6EC}"/>
              </a:ext>
            </a:extLst>
          </p:cNvPr>
          <p:cNvSpPr txBox="1"/>
          <p:nvPr/>
        </p:nvSpPr>
        <p:spPr>
          <a:xfrm>
            <a:off x="10160119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24D67F-5F40-45C1-B9CB-EFE8C20CC444}"/>
              </a:ext>
            </a:extLst>
          </p:cNvPr>
          <p:cNvSpPr txBox="1"/>
          <p:nvPr/>
        </p:nvSpPr>
        <p:spPr>
          <a:xfrm>
            <a:off x="9488655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81C792-BB29-4E2F-AC9B-159CA3635B44}"/>
              </a:ext>
            </a:extLst>
          </p:cNvPr>
          <p:cNvSpPr txBox="1"/>
          <p:nvPr/>
        </p:nvSpPr>
        <p:spPr>
          <a:xfrm>
            <a:off x="10831584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1204DE-F4AF-4B52-B542-E0B48D38DD14}"/>
              </a:ext>
            </a:extLst>
          </p:cNvPr>
          <p:cNvSpPr txBox="1"/>
          <p:nvPr/>
        </p:nvSpPr>
        <p:spPr>
          <a:xfrm>
            <a:off x="9782580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3F5EDE-538B-4AC9-BC53-C39B0F4073C7}"/>
              </a:ext>
            </a:extLst>
          </p:cNvPr>
          <p:cNvSpPr txBox="1"/>
          <p:nvPr/>
        </p:nvSpPr>
        <p:spPr>
          <a:xfrm>
            <a:off x="9271657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D084C5-B8CB-4B90-BA8C-D67CB8E9F8FE}"/>
              </a:ext>
            </a:extLst>
          </p:cNvPr>
          <p:cNvSpPr txBox="1"/>
          <p:nvPr/>
        </p:nvSpPr>
        <p:spPr>
          <a:xfrm>
            <a:off x="10634468" y="1505815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990743-D75E-493B-8ED4-0A781D943BE0}"/>
              </a:ext>
            </a:extLst>
          </p:cNvPr>
          <p:cNvSpPr txBox="1"/>
          <p:nvPr/>
        </p:nvSpPr>
        <p:spPr>
          <a:xfrm>
            <a:off x="737024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1EC674-1701-4BA8-A684-6E5A8DA540CB}"/>
              </a:ext>
            </a:extLst>
          </p:cNvPr>
          <p:cNvSpPr txBox="1"/>
          <p:nvPr/>
        </p:nvSpPr>
        <p:spPr>
          <a:xfrm>
            <a:off x="1308220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C7F1F7-C279-4C29-8FF9-C557FB71C0FA}"/>
              </a:ext>
            </a:extLst>
          </p:cNvPr>
          <p:cNvSpPr txBox="1"/>
          <p:nvPr/>
        </p:nvSpPr>
        <p:spPr>
          <a:xfrm>
            <a:off x="1879416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53BECE-9D2E-4EBD-9752-A1869280C794}"/>
              </a:ext>
            </a:extLst>
          </p:cNvPr>
          <p:cNvSpPr txBox="1"/>
          <p:nvPr/>
        </p:nvSpPr>
        <p:spPr>
          <a:xfrm>
            <a:off x="2450611" y="680352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B7466E-CD51-49BD-952D-44305BDC2BE4}"/>
              </a:ext>
            </a:extLst>
          </p:cNvPr>
          <p:cNvSpPr txBox="1"/>
          <p:nvPr/>
        </p:nvSpPr>
        <p:spPr>
          <a:xfrm>
            <a:off x="636722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F1FECD-9690-463F-87D7-30C9AC859308}"/>
              </a:ext>
            </a:extLst>
          </p:cNvPr>
          <p:cNvSpPr txBox="1"/>
          <p:nvPr/>
        </p:nvSpPr>
        <p:spPr>
          <a:xfrm>
            <a:off x="1160143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1B7290-3C71-4A10-B972-CD2A7F421C25}"/>
              </a:ext>
            </a:extLst>
          </p:cNvPr>
          <p:cNvSpPr txBox="1"/>
          <p:nvPr/>
        </p:nvSpPr>
        <p:spPr>
          <a:xfrm>
            <a:off x="2206985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16BBD8-A276-48CC-B50F-2AF913483C9D}"/>
              </a:ext>
            </a:extLst>
          </p:cNvPr>
          <p:cNvSpPr txBox="1"/>
          <p:nvPr/>
        </p:nvSpPr>
        <p:spPr>
          <a:xfrm>
            <a:off x="1683564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095AFD-DA80-4B53-B100-C1AD71A77AA6}"/>
              </a:ext>
            </a:extLst>
          </p:cNvPr>
          <p:cNvSpPr txBox="1"/>
          <p:nvPr/>
        </p:nvSpPr>
        <p:spPr>
          <a:xfrm>
            <a:off x="2730407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32B5C-D7EC-4C26-BD24-68774B04E42A}"/>
              </a:ext>
            </a:extLst>
          </p:cNvPr>
          <p:cNvSpPr txBox="1"/>
          <p:nvPr/>
        </p:nvSpPr>
        <p:spPr>
          <a:xfrm>
            <a:off x="543766" y="4952266"/>
            <a:ext cx="1136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১২, ২৪ ..... সংখ্যাগুলো ৩ এবং ৪ উভয়ের গুণিতকের মধ্যে আছে এবং এদেরকে “৩ ও ৪ এর </a:t>
            </a:r>
            <a:r>
              <a:rPr lang="bn-BD" b="1" dirty="0"/>
              <a:t>সাধারণ</a:t>
            </a:r>
            <a:r>
              <a:rPr lang="bn-BD" dirty="0"/>
              <a:t> </a:t>
            </a:r>
            <a:r>
              <a:rPr lang="bn-BD" b="1" dirty="0"/>
              <a:t>গুণিতক</a:t>
            </a:r>
            <a:r>
              <a:rPr lang="bn-BD" dirty="0"/>
              <a:t> বলে। ”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5D4E66-7D95-4492-8522-CEA821B0E796}"/>
              </a:ext>
            </a:extLst>
          </p:cNvPr>
          <p:cNvSpPr txBox="1"/>
          <p:nvPr/>
        </p:nvSpPr>
        <p:spPr>
          <a:xfrm>
            <a:off x="481774" y="4907979"/>
            <a:ext cx="1136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সাধারণ গুণিতকের মধ্যে সবচেয়ে ছোট সংখ্যাকে “লঘিষ্ঠ সাধারণ গুণিতক” বা লসাগু বলে। </a:t>
            </a:r>
            <a:r>
              <a:rPr lang="bn-BD" dirty="0">
                <a:highlight>
                  <a:srgbClr val="FFFF00"/>
                </a:highlight>
              </a:rPr>
              <a:t>৩ এবং ৪ এর লসাগু হলো ১২।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413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5534 0.275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5131 0.275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6172 0.275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137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7708 0.2907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4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3724 0.29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45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25352 0.2907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14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3476 0.3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5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1315 0.2907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4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6497 0.380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08971 0.275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13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0729 0.275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3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35521 0.2798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3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31953 0.4895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19661 0.29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4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32877 0.2789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1393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2388 0.2907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" grpId="0"/>
      <p:bldP spid="6" grpId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76059-1D35-41B7-AA55-D0929E57C9D2}"/>
              </a:ext>
            </a:extLst>
          </p:cNvPr>
          <p:cNvSpPr txBox="1"/>
          <p:nvPr/>
        </p:nvSpPr>
        <p:spPr>
          <a:xfrm>
            <a:off x="371959" y="387459"/>
            <a:ext cx="20767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C66E4-3BF9-4134-8053-6F910DA66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6"/>
          <a:stretch/>
        </p:blipFill>
        <p:spPr>
          <a:xfrm>
            <a:off x="371959" y="2174503"/>
            <a:ext cx="11320832" cy="18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37CAA-3BD0-4ACA-8DC6-EB9106AE8621}"/>
              </a:ext>
            </a:extLst>
          </p:cNvPr>
          <p:cNvSpPr txBox="1"/>
          <p:nvPr/>
        </p:nvSpPr>
        <p:spPr>
          <a:xfrm>
            <a:off x="2722418" y="385799"/>
            <a:ext cx="67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 ও লসাগু এর মধ্যে সম্পর্ক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9BAB4-63BD-4317-90C2-661A59AAB433}"/>
              </a:ext>
            </a:extLst>
          </p:cNvPr>
          <p:cNvSpPr txBox="1"/>
          <p:nvPr/>
        </p:nvSpPr>
        <p:spPr>
          <a:xfrm>
            <a:off x="1489364" y="1868235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এবং ৩ এর সাধারণ গুণিতক      ৬, ১২, ১৮, ..................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B1ADB4-5748-4D8B-AD49-26437229B7A3}"/>
              </a:ext>
            </a:extLst>
          </p:cNvPr>
          <p:cNvCxnSpPr/>
          <p:nvPr/>
        </p:nvCxnSpPr>
        <p:spPr>
          <a:xfrm>
            <a:off x="5818910" y="2172855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1723C6-E6CC-4391-B498-C0B405E058DC}"/>
              </a:ext>
            </a:extLst>
          </p:cNvPr>
          <p:cNvSpPr txBox="1"/>
          <p:nvPr/>
        </p:nvSpPr>
        <p:spPr>
          <a:xfrm>
            <a:off x="1489364" y="2793786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এবং ৪ এর সাধারণ গুণিতক      ১২, ২৪, ৩৬, ..................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58F67-080B-452E-B001-F516E6B42C3F}"/>
              </a:ext>
            </a:extLst>
          </p:cNvPr>
          <p:cNvSpPr txBox="1"/>
          <p:nvPr/>
        </p:nvSpPr>
        <p:spPr>
          <a:xfrm>
            <a:off x="1489364" y="3709672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এবং ৬ এর সাধারণ গুণিতক      ১২, ২৪, ৩৬, ..................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3D17D-4A67-42E9-8028-A1DEA31D82CC}"/>
              </a:ext>
            </a:extLst>
          </p:cNvPr>
          <p:cNvSpPr txBox="1"/>
          <p:nvPr/>
        </p:nvSpPr>
        <p:spPr>
          <a:xfrm>
            <a:off x="1489364" y="4741802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সাধারণ গুণিতক লসাগু এর </a:t>
            </a:r>
            <a:r>
              <a:rPr lang="bn-BD" sz="3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873123-E54B-4ACC-B83E-BB194FB8CD81}"/>
              </a:ext>
            </a:extLst>
          </p:cNvPr>
          <p:cNvCxnSpPr/>
          <p:nvPr/>
        </p:nvCxnSpPr>
        <p:spPr>
          <a:xfrm>
            <a:off x="5818905" y="3103420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684F2A-5C40-4474-884D-CF668760FF7E}"/>
              </a:ext>
            </a:extLst>
          </p:cNvPr>
          <p:cNvCxnSpPr/>
          <p:nvPr/>
        </p:nvCxnSpPr>
        <p:spPr>
          <a:xfrm>
            <a:off x="5818900" y="4059385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5B161E-5223-4D16-AF37-B4A0BC979715}"/>
              </a:ext>
            </a:extLst>
          </p:cNvPr>
          <p:cNvCxnSpPr/>
          <p:nvPr/>
        </p:nvCxnSpPr>
        <p:spPr>
          <a:xfrm>
            <a:off x="2189017" y="5056915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DEB05-1A21-4062-9DD5-90C3CA0F8792}"/>
              </a:ext>
            </a:extLst>
          </p:cNvPr>
          <p:cNvSpPr txBox="1"/>
          <p:nvPr/>
        </p:nvSpPr>
        <p:spPr>
          <a:xfrm>
            <a:off x="1082298" y="513743"/>
            <a:ext cx="989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৪, ৬ ও ৯ এর লসাগু কীভাবে নির্ণয় করা যায় তা আলোচনা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098E7-23DB-4F5F-980B-2ABE5A50AE90}"/>
              </a:ext>
            </a:extLst>
          </p:cNvPr>
          <p:cNvGrpSpPr/>
          <p:nvPr/>
        </p:nvGrpSpPr>
        <p:grpSpPr>
          <a:xfrm>
            <a:off x="2313580" y="1268560"/>
            <a:ext cx="9217157" cy="4915264"/>
            <a:chOff x="2324746" y="1222066"/>
            <a:chExt cx="8446576" cy="4636292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217AD06-AECB-4FD1-86A9-F5511D1D40F3}"/>
                </a:ext>
              </a:extLst>
            </p:cNvPr>
            <p:cNvSpPr/>
            <p:nvPr/>
          </p:nvSpPr>
          <p:spPr>
            <a:xfrm>
              <a:off x="2324746" y="1222066"/>
              <a:ext cx="8446576" cy="4636292"/>
            </a:xfrm>
            <a:prstGeom prst="frame">
              <a:avLst>
                <a:gd name="adj1" fmla="val 7485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DAC10A-06F3-47FD-93A8-32D79BE00934}"/>
                </a:ext>
              </a:extLst>
            </p:cNvPr>
            <p:cNvSpPr/>
            <p:nvPr/>
          </p:nvSpPr>
          <p:spPr>
            <a:xfrm>
              <a:off x="2650210" y="1487837"/>
              <a:ext cx="7857641" cy="40342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486D92-3787-46B2-8BC6-69AF29A44309}"/>
              </a:ext>
            </a:extLst>
          </p:cNvPr>
          <p:cNvSpPr txBox="1"/>
          <p:nvPr/>
        </p:nvSpPr>
        <p:spPr>
          <a:xfrm>
            <a:off x="2681211" y="1852899"/>
            <a:ext cx="23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গুণিতকঃ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07A62-30B7-4A3A-9DFC-3E982722BC28}"/>
              </a:ext>
            </a:extLst>
          </p:cNvPr>
          <p:cNvSpPr txBox="1"/>
          <p:nvPr/>
        </p:nvSpPr>
        <p:spPr>
          <a:xfrm>
            <a:off x="2696709" y="2847375"/>
            <a:ext cx="241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এর গুণিতকঃ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3AFE2-19DB-4931-9BFD-381370778205}"/>
              </a:ext>
            </a:extLst>
          </p:cNvPr>
          <p:cNvSpPr txBox="1"/>
          <p:nvPr/>
        </p:nvSpPr>
        <p:spPr>
          <a:xfrm>
            <a:off x="2619214" y="3758592"/>
            <a:ext cx="23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এর গুণিতকঃ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6B001-763F-4251-A65C-70AE47649CA7}"/>
              </a:ext>
            </a:extLst>
          </p:cNvPr>
          <p:cNvSpPr txBox="1"/>
          <p:nvPr/>
        </p:nvSpPr>
        <p:spPr>
          <a:xfrm>
            <a:off x="4995623" y="1883677"/>
            <a:ext cx="32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C1745-73D1-4599-A2A7-4E4429F0A76F}"/>
              </a:ext>
            </a:extLst>
          </p:cNvPr>
          <p:cNvSpPr txBox="1"/>
          <p:nvPr/>
        </p:nvSpPr>
        <p:spPr>
          <a:xfrm>
            <a:off x="5344325" y="1883677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৮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DD792-EB7C-4373-A21B-3CCD1A017D1C}"/>
              </a:ext>
            </a:extLst>
          </p:cNvPr>
          <p:cNvSpPr txBox="1"/>
          <p:nvPr/>
        </p:nvSpPr>
        <p:spPr>
          <a:xfrm>
            <a:off x="5751154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১২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86D40-FFA6-4849-AA3B-8B517A4141EB}"/>
              </a:ext>
            </a:extLst>
          </p:cNvPr>
          <p:cNvSpPr txBox="1"/>
          <p:nvPr/>
        </p:nvSpPr>
        <p:spPr>
          <a:xfrm>
            <a:off x="6356876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১৬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27945-ED50-4631-A2BF-FE0FCA3E59B2}"/>
              </a:ext>
            </a:extLst>
          </p:cNvPr>
          <p:cNvSpPr txBox="1"/>
          <p:nvPr/>
        </p:nvSpPr>
        <p:spPr>
          <a:xfrm>
            <a:off x="7000053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২০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B6778-2623-4925-9499-2A5396120394}"/>
              </a:ext>
            </a:extLst>
          </p:cNvPr>
          <p:cNvSpPr txBox="1"/>
          <p:nvPr/>
        </p:nvSpPr>
        <p:spPr>
          <a:xfrm>
            <a:off x="7657438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২৪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C9F3D-E337-47D1-9146-67CE0D634B90}"/>
              </a:ext>
            </a:extLst>
          </p:cNvPr>
          <p:cNvSpPr txBox="1"/>
          <p:nvPr/>
        </p:nvSpPr>
        <p:spPr>
          <a:xfrm>
            <a:off x="8286407" y="1883677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২৮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8B9BF-9F69-46AA-B27F-5067EA5CCF62}"/>
              </a:ext>
            </a:extLst>
          </p:cNvPr>
          <p:cNvSpPr txBox="1"/>
          <p:nvPr/>
        </p:nvSpPr>
        <p:spPr>
          <a:xfrm>
            <a:off x="8945075" y="1883677"/>
            <a:ext cx="77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৩২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EDA47-86C2-4A98-A9CE-3B547F00AA0E}"/>
              </a:ext>
            </a:extLst>
          </p:cNvPr>
          <p:cNvSpPr txBox="1"/>
          <p:nvPr/>
        </p:nvSpPr>
        <p:spPr>
          <a:xfrm>
            <a:off x="9748399" y="1883677"/>
            <a:ext cx="7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৩৬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D7234-5004-4737-956C-B137F7B0F6E2}"/>
              </a:ext>
            </a:extLst>
          </p:cNvPr>
          <p:cNvSpPr txBox="1"/>
          <p:nvPr/>
        </p:nvSpPr>
        <p:spPr>
          <a:xfrm>
            <a:off x="10717048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৪০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60E2A-C3D8-4641-8B9D-D41A6427481A}"/>
              </a:ext>
            </a:extLst>
          </p:cNvPr>
          <p:cNvSpPr txBox="1"/>
          <p:nvPr/>
        </p:nvSpPr>
        <p:spPr>
          <a:xfrm>
            <a:off x="5031776" y="2878153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৬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20931-A81A-4176-BB09-5815BF6611FA}"/>
              </a:ext>
            </a:extLst>
          </p:cNvPr>
          <p:cNvSpPr txBox="1"/>
          <p:nvPr/>
        </p:nvSpPr>
        <p:spPr>
          <a:xfrm>
            <a:off x="5751154" y="2878153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১২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BEF8A-1F67-455B-9B44-AA3DE87C25DF}"/>
              </a:ext>
            </a:extLst>
          </p:cNvPr>
          <p:cNvSpPr txBox="1"/>
          <p:nvPr/>
        </p:nvSpPr>
        <p:spPr>
          <a:xfrm>
            <a:off x="6695586" y="2878153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১৮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BDBD5-C666-49AB-BA3A-CF4FDC0ACAAC}"/>
              </a:ext>
            </a:extLst>
          </p:cNvPr>
          <p:cNvSpPr txBox="1"/>
          <p:nvPr/>
        </p:nvSpPr>
        <p:spPr>
          <a:xfrm>
            <a:off x="7657438" y="2878153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২৪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E0D29-2A43-4CF7-8D7E-7B38E792DFF8}"/>
              </a:ext>
            </a:extLst>
          </p:cNvPr>
          <p:cNvSpPr txBox="1"/>
          <p:nvPr/>
        </p:nvSpPr>
        <p:spPr>
          <a:xfrm>
            <a:off x="8636416" y="2878153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৩০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246FF0-19C1-4AB0-86AB-D5D18BC8CDC6}"/>
              </a:ext>
            </a:extLst>
          </p:cNvPr>
          <p:cNvSpPr txBox="1"/>
          <p:nvPr/>
        </p:nvSpPr>
        <p:spPr>
          <a:xfrm>
            <a:off x="9820728" y="2878153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৩৬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408185-3E67-441F-B462-0139BD943314}"/>
              </a:ext>
            </a:extLst>
          </p:cNvPr>
          <p:cNvSpPr txBox="1"/>
          <p:nvPr/>
        </p:nvSpPr>
        <p:spPr>
          <a:xfrm>
            <a:off x="10709303" y="2878153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৪২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D72C8B-B1BE-4C44-BE62-6D5A0F29D6BD}"/>
              </a:ext>
            </a:extLst>
          </p:cNvPr>
          <p:cNvSpPr txBox="1"/>
          <p:nvPr/>
        </p:nvSpPr>
        <p:spPr>
          <a:xfrm>
            <a:off x="4967198" y="3789370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৯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5D0756-3C26-47AA-97F3-46AB1A6CD039}"/>
              </a:ext>
            </a:extLst>
          </p:cNvPr>
          <p:cNvSpPr txBox="1"/>
          <p:nvPr/>
        </p:nvSpPr>
        <p:spPr>
          <a:xfrm>
            <a:off x="6631008" y="3789370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১৮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D39377-1D98-4866-935B-93B193DFC6F9}"/>
              </a:ext>
            </a:extLst>
          </p:cNvPr>
          <p:cNvSpPr txBox="1"/>
          <p:nvPr/>
        </p:nvSpPr>
        <p:spPr>
          <a:xfrm>
            <a:off x="8057475" y="3789370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২৭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A1F3A-01FC-4AEE-B1F8-004E8D6D768C}"/>
              </a:ext>
            </a:extLst>
          </p:cNvPr>
          <p:cNvSpPr txBox="1"/>
          <p:nvPr/>
        </p:nvSpPr>
        <p:spPr>
          <a:xfrm>
            <a:off x="9820728" y="3789370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৩৬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3F6F61-F056-4DC9-8C68-9FA061779CE8}"/>
              </a:ext>
            </a:extLst>
          </p:cNvPr>
          <p:cNvSpPr txBox="1"/>
          <p:nvPr/>
        </p:nvSpPr>
        <p:spPr>
          <a:xfrm>
            <a:off x="10709303" y="3786790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৪৫</a:t>
            </a:r>
            <a:endParaRPr lang="en-US" sz="32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1D7EC3-D888-4E9E-BF4D-72900009C251}"/>
              </a:ext>
            </a:extLst>
          </p:cNvPr>
          <p:cNvSpPr/>
          <p:nvPr/>
        </p:nvSpPr>
        <p:spPr>
          <a:xfrm>
            <a:off x="9504305" y="1735810"/>
            <a:ext cx="1172683" cy="2669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3845DE-540D-42FD-9B38-34E2AF2D35D2}"/>
              </a:ext>
            </a:extLst>
          </p:cNvPr>
          <p:cNvSpPr txBox="1"/>
          <p:nvPr/>
        </p:nvSpPr>
        <p:spPr>
          <a:xfrm>
            <a:off x="2769031" y="4419390"/>
            <a:ext cx="521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৬ ও ৯ এর সাধারণ গুণিতক ৩৬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4511DC-EFB7-48A4-BBEF-0FA2256945F4}"/>
              </a:ext>
            </a:extLst>
          </p:cNvPr>
          <p:cNvSpPr txBox="1"/>
          <p:nvPr/>
        </p:nvSpPr>
        <p:spPr>
          <a:xfrm>
            <a:off x="2668364" y="5151222"/>
            <a:ext cx="36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৬ ও ৯ এর লসাগু ৩৬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530E80-7DF4-4E90-AA02-BA729F24A730}"/>
              </a:ext>
            </a:extLst>
          </p:cNvPr>
          <p:cNvSpPr txBox="1"/>
          <p:nvPr/>
        </p:nvSpPr>
        <p:spPr>
          <a:xfrm>
            <a:off x="371959" y="387459"/>
            <a:ext cx="20767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6BE55-8F9E-443A-8870-5E1DF636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89" y="2493818"/>
            <a:ext cx="10594210" cy="1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4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34FA1-CE35-4588-A19A-BD2265DB2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7" y="1274618"/>
            <a:ext cx="3768875" cy="5217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5A6E4-2A6A-4A56-8353-D38F0B952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035" y="1274618"/>
            <a:ext cx="3855287" cy="521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EDCB7-2327-4033-9625-188EBB7BEB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567" y="1427018"/>
            <a:ext cx="3621362" cy="5064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ECE58-E460-4157-9D93-21601D539E05}"/>
              </a:ext>
            </a:extLst>
          </p:cNvPr>
          <p:cNvSpPr txBox="1"/>
          <p:nvPr/>
        </p:nvSpPr>
        <p:spPr>
          <a:xfrm>
            <a:off x="371958" y="387459"/>
            <a:ext cx="38552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61D2B-0CF9-46B4-A398-5F8728CC3628}"/>
              </a:ext>
            </a:extLst>
          </p:cNvPr>
          <p:cNvSpPr txBox="1"/>
          <p:nvPr/>
        </p:nvSpPr>
        <p:spPr>
          <a:xfrm>
            <a:off x="1205345" y="5824210"/>
            <a:ext cx="9393382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২৬, ২৭ ও ২৮ পৃষ্ঠা মনোযোগ সহকারে দেখ।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2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47068-BD03-4953-B993-72383B65B46B}"/>
              </a:ext>
            </a:extLst>
          </p:cNvPr>
          <p:cNvSpPr txBox="1"/>
          <p:nvPr/>
        </p:nvSpPr>
        <p:spPr>
          <a:xfrm>
            <a:off x="5326020" y="304329"/>
            <a:ext cx="13934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511CA-B4F9-45B5-987D-EA841BF06C22}"/>
              </a:ext>
            </a:extLst>
          </p:cNvPr>
          <p:cNvSpPr txBox="1"/>
          <p:nvPr/>
        </p:nvSpPr>
        <p:spPr>
          <a:xfrm>
            <a:off x="2910923" y="2274838"/>
            <a:ext cx="6370153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লসাগু এর পূর্ণরূপ কী?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৬ এর পাঁচটি গুণিতক লেখ।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৬ এবং ১২ এর সাধারণ গুণিতক কত?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৪, ৬, ৮ এর লসাগু নির্ণয়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1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18957-EA79-4FE2-A6BC-3ECEE9713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4" y="1745673"/>
            <a:ext cx="9399658" cy="2845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55717-AF30-4DEB-BE06-C534B7228D01}"/>
              </a:ext>
            </a:extLst>
          </p:cNvPr>
          <p:cNvSpPr txBox="1"/>
          <p:nvPr/>
        </p:nvSpPr>
        <p:spPr>
          <a:xfrm>
            <a:off x="371959" y="387459"/>
            <a:ext cx="19556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0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09AE4-9EE1-4B48-BC78-E5EC5656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85749"/>
            <a:ext cx="11677650" cy="6330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83B6E6-D347-4BF1-A9C2-F74C9D327435}"/>
              </a:ext>
            </a:extLst>
          </p:cNvPr>
          <p:cNvSpPr/>
          <p:nvPr/>
        </p:nvSpPr>
        <p:spPr>
          <a:xfrm>
            <a:off x="883602" y="2520109"/>
            <a:ext cx="11419062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74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D1763-22BD-438A-999F-6FE3423215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4" y="285750"/>
            <a:ext cx="11719836" cy="632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277F5-8F80-4A59-B968-752EAACC77C7}"/>
              </a:ext>
            </a:extLst>
          </p:cNvPr>
          <p:cNvSpPr txBox="1"/>
          <p:nvPr/>
        </p:nvSpPr>
        <p:spPr>
          <a:xfrm>
            <a:off x="5107578" y="869022"/>
            <a:ext cx="2105928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73BE0-F904-48AA-9E8C-5E0F97CC31F3}"/>
              </a:ext>
            </a:extLst>
          </p:cNvPr>
          <p:cNvSpPr txBox="1"/>
          <p:nvPr/>
        </p:nvSpPr>
        <p:spPr>
          <a:xfrm>
            <a:off x="243564" y="3581530"/>
            <a:ext cx="5477079" cy="3035334"/>
          </a:xfrm>
          <a:prstGeom prst="rect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A9D6D-1A57-4913-A013-CF9A9829DD28}"/>
              </a:ext>
            </a:extLst>
          </p:cNvPr>
          <p:cNvSpPr txBox="1"/>
          <p:nvPr/>
        </p:nvSpPr>
        <p:spPr>
          <a:xfrm>
            <a:off x="6737888" y="3524380"/>
            <a:ext cx="5171411" cy="3035334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৫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50E66-BE52-4121-A9AE-1982DE4635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3" y="466201"/>
            <a:ext cx="2218633" cy="28102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C608C-6006-4D8E-9D8C-99E3121925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064" y="298287"/>
            <a:ext cx="2571566" cy="31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D32D79-508F-426E-944F-A50C478A7DBB}"/>
              </a:ext>
            </a:extLst>
          </p:cNvPr>
          <p:cNvSpPr/>
          <p:nvPr/>
        </p:nvSpPr>
        <p:spPr>
          <a:xfrm>
            <a:off x="1277257" y="5065486"/>
            <a:ext cx="580572" cy="1512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F175F4-BC2C-4AEE-8E5E-44F5D77B4E97}"/>
              </a:ext>
            </a:extLst>
          </p:cNvPr>
          <p:cNvSpPr/>
          <p:nvPr/>
        </p:nvSpPr>
        <p:spPr>
          <a:xfrm>
            <a:off x="11315211" y="5056087"/>
            <a:ext cx="171196" cy="15124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2D42928-4F81-41E0-AB79-525E74985F88}"/>
              </a:ext>
            </a:extLst>
          </p:cNvPr>
          <p:cNvSpPr/>
          <p:nvPr/>
        </p:nvSpPr>
        <p:spPr>
          <a:xfrm>
            <a:off x="412336" y="3429000"/>
            <a:ext cx="11831781" cy="1995054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perspectiveRelaxedModerately">
              <a:rot lat="1800000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F79CC-466C-48F8-A4DB-4B168AE2C867}"/>
              </a:ext>
            </a:extLst>
          </p:cNvPr>
          <p:cNvSpPr/>
          <p:nvPr/>
        </p:nvSpPr>
        <p:spPr>
          <a:xfrm>
            <a:off x="116114" y="4949374"/>
            <a:ext cx="580572" cy="179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3FF68B-3331-450F-ACCF-A6D0C4F0730C}"/>
              </a:ext>
            </a:extLst>
          </p:cNvPr>
          <p:cNvSpPr/>
          <p:nvPr/>
        </p:nvSpPr>
        <p:spPr>
          <a:xfrm>
            <a:off x="11489378" y="4934860"/>
            <a:ext cx="580572" cy="179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6EC30-BEF1-4FBA-835F-3036922715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699" y="2870200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A99201-8D10-457A-9912-52CD9EC9E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473" y="2717801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5C42E-2A37-4EDD-8B40-FAE138A91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247" y="2565402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56ECFF-CBB1-4A9E-83F8-6314E04434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99" y="3022600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8F51B-E690-4BC6-8EFE-EC7429CFA1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73" y="2870201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00F3C2-EF1F-4903-95F4-0B21ADFC8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847" y="2717802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3A7D21-FBA8-4C2A-AD6C-AAFACA47AA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107" y="2550890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890D7E-3877-434A-A277-75DE704A6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367" y="2383978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FA7D0D-FA50-46D0-A8E7-81B96C8AA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627" y="2217066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7358F4-F465-41D6-99F5-C64841DC0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28" y="2913745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958FD0-95D9-4D6C-AE87-D27B1697C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02" y="2761346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63B509-BEDE-422B-BC30-A86216301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76" y="2608947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5736BB-8069-47F3-A23F-2011E9711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36" y="2442035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2B5095-2BD5-48E0-B68B-03DD84C83E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96" y="2275123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3EEF7-E2D7-42C6-AD8B-98134B0663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56" y="2108211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C3A8B1-71B2-4F7C-9995-6EF7F7F0D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30" y="1941298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139DE8-46A5-432B-A067-D2BD1C38E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04" y="1774385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FF7C68-33E4-47D9-A6DD-163348F1E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78" y="1607472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9AFF17-FFEE-4E4C-89BB-E1B4B2D20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2" y="1440559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202599-9FDF-434E-8F23-D7038C24D01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7" t="21136" r="39275" b="22853"/>
          <a:stretch/>
        </p:blipFill>
        <p:spPr>
          <a:xfrm>
            <a:off x="3533458" y="413925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F4A472-D720-4991-8E4E-28A93D48C58F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10132027" y="5260859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D4BBDB-C887-4733-879E-8100FC994E7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94" t="19772" r="30684" b="24216"/>
          <a:stretch/>
        </p:blipFill>
        <p:spPr>
          <a:xfrm>
            <a:off x="3533458" y="413925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8009C0-EFD9-4FA2-BF95-EB90A71C2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11539192" y="4341275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14A6DB-20F2-45A5-8DEF-B359F64C5643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3" t="18414" r="21209" b="19002"/>
          <a:stretch/>
        </p:blipFill>
        <p:spPr>
          <a:xfrm>
            <a:off x="3020731" y="533852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C21A29-5FEF-4830-811C-A23C69C4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5516361" y="5321113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53BC65-24F6-4CB9-80B9-34C1AE2159E5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t="19255" r="83393" b="15442"/>
          <a:stretch/>
        </p:blipFill>
        <p:spPr>
          <a:xfrm>
            <a:off x="11539192" y="4346017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2E3D528-8DAE-4DFC-B8A7-59E26F86C58A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7" t="21136" r="39275" b="22853"/>
          <a:stretch/>
        </p:blipFill>
        <p:spPr>
          <a:xfrm>
            <a:off x="10132027" y="5260859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1BD6200-ABA1-42AB-806C-177990D6C6C3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11539192" y="4346017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0181E80-EBBC-4BFE-A1FB-021C0B88B3B6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13" t="15941" r="11962" b="20204"/>
          <a:stretch/>
        </p:blipFill>
        <p:spPr>
          <a:xfrm>
            <a:off x="10132027" y="5260859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602EC66-1B85-4A11-B2D0-77FC489EECA1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7630929" y="4099021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2BBDB-A136-4404-8FCE-A874245C5AF1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13" t="15941" r="11962" b="20204"/>
          <a:stretch/>
        </p:blipFill>
        <p:spPr>
          <a:xfrm>
            <a:off x="6138483" y="5325855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3B7114-30A4-46C2-A93E-7970239932EF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31" t="18697" r="60647" b="25327"/>
          <a:stretch/>
        </p:blipFill>
        <p:spPr>
          <a:xfrm>
            <a:off x="7630929" y="4099021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317EB3A-7CCD-4B80-8FAB-8054542C8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3020731" y="5333782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74E50E3-A830-4080-B976-616D83A0211A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t="19255" r="83393" b="15442"/>
          <a:stretch/>
        </p:blipFill>
        <p:spPr>
          <a:xfrm>
            <a:off x="6138483" y="5325855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65049C-ADEB-43A6-8971-0F96F4F8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88" t="22354" r="51790" b="22351"/>
          <a:stretch/>
        </p:blipFill>
        <p:spPr>
          <a:xfrm>
            <a:off x="7630929" y="4099021"/>
            <a:ext cx="548640" cy="731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9E83DFC-15C7-443C-B63F-CBF2F008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2392151" y="5333782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DF425BB-29BC-4045-B391-6AF0B3C2B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88" t="22354" r="51790" b="22351"/>
          <a:stretch/>
        </p:blipFill>
        <p:spPr>
          <a:xfrm>
            <a:off x="6138483" y="5325855"/>
            <a:ext cx="548640" cy="731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E0791C-6636-404F-8C69-5B526292EC9A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7" t="21136" r="39275" b="22853"/>
          <a:stretch/>
        </p:blipFill>
        <p:spPr>
          <a:xfrm>
            <a:off x="7630929" y="4099021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C004250-73F1-43D1-B304-5898D3E6DD60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3" t="18414" r="21209" b="19002"/>
          <a:stretch/>
        </p:blipFill>
        <p:spPr>
          <a:xfrm>
            <a:off x="6138483" y="5325855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772A99-106B-4B5E-ACE3-A79DA28D8841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t="19255" r="83393" b="15442"/>
          <a:stretch/>
        </p:blipFill>
        <p:spPr>
          <a:xfrm>
            <a:off x="2392151" y="533852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7AD79A2-9647-4D24-8E6A-46645A7ECBAC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3" t="18414" r="21209" b="19002"/>
          <a:stretch/>
        </p:blipFill>
        <p:spPr>
          <a:xfrm>
            <a:off x="3533458" y="413925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6167913-893E-466F-8267-3C61A4A1D6D4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31" t="18697" r="60647" b="25327"/>
          <a:stretch/>
        </p:blipFill>
        <p:spPr>
          <a:xfrm>
            <a:off x="3020731" y="533852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0FEC20-3E29-4A45-9ACD-1757283233AC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13" t="15941" r="11962" b="20204"/>
          <a:stretch/>
        </p:blipFill>
        <p:spPr>
          <a:xfrm>
            <a:off x="3533458" y="413925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A71110-0E3B-4CC6-9B55-D91BA501F34B}"/>
              </a:ext>
            </a:extLst>
          </p:cNvPr>
          <p:cNvSpPr txBox="1"/>
          <p:nvPr/>
        </p:nvSpPr>
        <p:spPr>
          <a:xfrm>
            <a:off x="5384800" y="188040"/>
            <a:ext cx="972457" cy="114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1ED43-9CE8-4B4A-89E1-C9D19DECB0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646" y="5297061"/>
            <a:ext cx="682811" cy="814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C67AC-672A-47FD-87AC-29F83AD8C4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746" y="4089226"/>
            <a:ext cx="682811" cy="80299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A69A5DF-84AF-4733-A182-0E60D2D7294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09" t="22624" r="394" b="21149"/>
          <a:stretch/>
        </p:blipFill>
        <p:spPr>
          <a:xfrm>
            <a:off x="3020731" y="533852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C0EBD51-0A6E-4328-BF00-01AAD1AE0B69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09" t="22624" r="394" b="21149"/>
          <a:stretch/>
        </p:blipFill>
        <p:spPr>
          <a:xfrm>
            <a:off x="3533458" y="413925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EDDF63-B692-4ECC-8C8D-23730B872CBF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2392151" y="533852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29162-9AE4-4228-9679-CD8B13634A65}"/>
              </a:ext>
            </a:extLst>
          </p:cNvPr>
          <p:cNvSpPr txBox="1"/>
          <p:nvPr/>
        </p:nvSpPr>
        <p:spPr>
          <a:xfrm>
            <a:off x="10643996" y="5347405"/>
            <a:ext cx="83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সেমি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F2F5B5-A6C1-4CAF-A30E-F66302B0B896}"/>
              </a:ext>
            </a:extLst>
          </p:cNvPr>
          <p:cNvSpPr txBox="1"/>
          <p:nvPr/>
        </p:nvSpPr>
        <p:spPr>
          <a:xfrm>
            <a:off x="6735492" y="5383682"/>
            <a:ext cx="83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সেমি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F61919-CC57-4BF4-B431-F221251FC828}"/>
              </a:ext>
            </a:extLst>
          </p:cNvPr>
          <p:cNvSpPr txBox="1"/>
          <p:nvPr/>
        </p:nvSpPr>
        <p:spPr>
          <a:xfrm>
            <a:off x="3555111" y="5411897"/>
            <a:ext cx="83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সেমি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230BFB-2517-4A0B-A677-8DC28D03ECEE}"/>
              </a:ext>
            </a:extLst>
          </p:cNvPr>
          <p:cNvSpPr txBox="1"/>
          <p:nvPr/>
        </p:nvSpPr>
        <p:spPr>
          <a:xfrm>
            <a:off x="3046349" y="397800"/>
            <a:ext cx="612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এসো নিচের ঘটনাটি ভালোভাবে লক্ষ্য করি</a:t>
            </a:r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BEE691-4BEE-4A61-99AF-ECEEA53E31C8}"/>
              </a:ext>
            </a:extLst>
          </p:cNvPr>
          <p:cNvGrpSpPr/>
          <p:nvPr/>
        </p:nvGrpSpPr>
        <p:grpSpPr>
          <a:xfrm>
            <a:off x="7383784" y="188040"/>
            <a:ext cx="3248908" cy="3077029"/>
            <a:chOff x="7383784" y="188040"/>
            <a:chExt cx="3248908" cy="3077029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87937B0-91BF-450E-B618-44B23C27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3784" y="188040"/>
              <a:ext cx="3077029" cy="3077029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F210B6A-0127-48E5-8934-28D817EEB8FB}"/>
                </a:ext>
              </a:extLst>
            </p:cNvPr>
            <p:cNvCxnSpPr/>
            <p:nvPr/>
          </p:nvCxnSpPr>
          <p:spPr>
            <a:xfrm>
              <a:off x="9160119" y="2062657"/>
              <a:ext cx="0" cy="3457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954C986-D184-4A30-8AE4-866393753EFC}"/>
                </a:ext>
              </a:extLst>
            </p:cNvPr>
            <p:cNvSpPr txBox="1"/>
            <p:nvPr/>
          </p:nvSpPr>
          <p:spPr>
            <a:xfrm>
              <a:off x="9504711" y="1942245"/>
              <a:ext cx="1127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" panose="02000000000000000000" pitchFamily="2" charset="0"/>
                  <a:cs typeface="Nikosh" panose="02000000000000000000" pitchFamily="2" charset="0"/>
                </a:rPr>
                <a:t>৩ সেমি 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5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34039-EDF5-4BFA-BDEB-D82D32378D1B}"/>
              </a:ext>
            </a:extLst>
          </p:cNvPr>
          <p:cNvSpPr/>
          <p:nvPr/>
        </p:nvSpPr>
        <p:spPr>
          <a:xfrm>
            <a:off x="1581151" y="1985962"/>
            <a:ext cx="9301161" cy="2886075"/>
          </a:xfrm>
          <a:prstGeom prst="roundRect">
            <a:avLst>
              <a:gd name="adj" fmla="val 3201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গুণিতক </a:t>
            </a:r>
            <a:endParaRPr lang="en-US" sz="19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AB8155-A0F5-480F-9EE5-189CC795CAA6}"/>
              </a:ext>
            </a:extLst>
          </p:cNvPr>
          <p:cNvSpPr/>
          <p:nvPr/>
        </p:nvSpPr>
        <p:spPr>
          <a:xfrm>
            <a:off x="1581151" y="1985962"/>
            <a:ext cx="9301161" cy="2886075"/>
          </a:xfrm>
          <a:prstGeom prst="roundRect">
            <a:avLst>
              <a:gd name="adj" fmla="val 32014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হ্যাঁ, ঠিক ধরেছ। আমাদের আজকের পাঠঃ-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62ABB2-2E8D-41D3-ADCB-E60E0AC0797E}"/>
              </a:ext>
            </a:extLst>
          </p:cNvPr>
          <p:cNvSpPr/>
          <p:nvPr/>
        </p:nvSpPr>
        <p:spPr>
          <a:xfrm>
            <a:off x="1457325" y="1985962"/>
            <a:ext cx="9424987" cy="2886075"/>
          </a:xfrm>
          <a:prstGeom prst="roundRect">
            <a:avLst>
              <a:gd name="adj" fmla="val 32014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তাহলে বল আজ আমরা কী পড়ব?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A61B7-E5E9-42C3-ABEC-635C11205FAA}"/>
              </a:ext>
            </a:extLst>
          </p:cNvPr>
          <p:cNvSpPr txBox="1"/>
          <p:nvPr/>
        </p:nvSpPr>
        <p:spPr>
          <a:xfrm>
            <a:off x="5346700" y="338224"/>
            <a:ext cx="148173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ED7B3-E7E4-4021-B0DD-FD88938C7832}"/>
              </a:ext>
            </a:extLst>
          </p:cNvPr>
          <p:cNvSpPr txBox="1"/>
          <p:nvPr/>
        </p:nvSpPr>
        <p:spPr>
          <a:xfrm>
            <a:off x="1130300" y="2881750"/>
            <a:ext cx="8102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১৭.২.২ ল.সা.গু সংক্রান্ত সমস্যার সমাধান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3534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6D640327-6781-446F-9292-6F8FC2F81F0B}"/>
              </a:ext>
            </a:extLst>
          </p:cNvPr>
          <p:cNvSpPr/>
          <p:nvPr/>
        </p:nvSpPr>
        <p:spPr>
          <a:xfrm>
            <a:off x="8423570" y="1343891"/>
            <a:ext cx="969818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AECE326-8CE7-4A0E-BA11-7DFA3C36C25A}"/>
              </a:ext>
            </a:extLst>
          </p:cNvPr>
          <p:cNvSpPr/>
          <p:nvPr/>
        </p:nvSpPr>
        <p:spPr>
          <a:xfrm>
            <a:off x="8465135" y="1343891"/>
            <a:ext cx="969818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995346EA-123B-4BAA-AECE-9460BB1BF47E}"/>
              </a:ext>
            </a:extLst>
          </p:cNvPr>
          <p:cNvSpPr/>
          <p:nvPr/>
        </p:nvSpPr>
        <p:spPr>
          <a:xfrm>
            <a:off x="8506700" y="1343891"/>
            <a:ext cx="969818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451004B6-C3BF-4EBC-AB11-7B4423EC25DC}"/>
              </a:ext>
            </a:extLst>
          </p:cNvPr>
          <p:cNvSpPr/>
          <p:nvPr/>
        </p:nvSpPr>
        <p:spPr>
          <a:xfrm>
            <a:off x="9559645" y="1343889"/>
            <a:ext cx="969818" cy="91440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AA30D629-CC6D-45F8-8BA6-E784B52291B7}"/>
              </a:ext>
            </a:extLst>
          </p:cNvPr>
          <p:cNvSpPr/>
          <p:nvPr/>
        </p:nvSpPr>
        <p:spPr>
          <a:xfrm>
            <a:off x="9601210" y="1343889"/>
            <a:ext cx="969818" cy="91440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88B8438-5D1A-484A-9BD6-E9A8BA1B6CA7}"/>
              </a:ext>
            </a:extLst>
          </p:cNvPr>
          <p:cNvSpPr/>
          <p:nvPr/>
        </p:nvSpPr>
        <p:spPr>
          <a:xfrm>
            <a:off x="9642775" y="1343889"/>
            <a:ext cx="969818" cy="91440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B121A32-78BE-40C8-885B-BF0A7C910138}"/>
              </a:ext>
            </a:extLst>
          </p:cNvPr>
          <p:cNvSpPr/>
          <p:nvPr/>
        </p:nvSpPr>
        <p:spPr>
          <a:xfrm>
            <a:off x="10695720" y="1343887"/>
            <a:ext cx="969818" cy="9144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83E62F5-1DF3-47B6-9307-35B2816FEE03}"/>
              </a:ext>
            </a:extLst>
          </p:cNvPr>
          <p:cNvSpPr/>
          <p:nvPr/>
        </p:nvSpPr>
        <p:spPr>
          <a:xfrm>
            <a:off x="10737285" y="1343887"/>
            <a:ext cx="969818" cy="9144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ADA0118E-9306-4A4D-A300-38F4FF891FC6}"/>
              </a:ext>
            </a:extLst>
          </p:cNvPr>
          <p:cNvSpPr/>
          <p:nvPr/>
        </p:nvSpPr>
        <p:spPr>
          <a:xfrm>
            <a:off x="10778850" y="1343887"/>
            <a:ext cx="969818" cy="9144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186183B-CCC7-48C1-9022-8E9AA6A21ADE}"/>
              </a:ext>
            </a:extLst>
          </p:cNvPr>
          <p:cNvSpPr/>
          <p:nvPr/>
        </p:nvSpPr>
        <p:spPr>
          <a:xfrm>
            <a:off x="8229603" y="2473035"/>
            <a:ext cx="969818" cy="914400"/>
          </a:xfrm>
          <a:prstGeom prst="parallelogra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19D02B6-FC2B-4FB9-97B8-B211F4E5BD2F}"/>
              </a:ext>
            </a:extLst>
          </p:cNvPr>
          <p:cNvSpPr/>
          <p:nvPr/>
        </p:nvSpPr>
        <p:spPr>
          <a:xfrm>
            <a:off x="8271168" y="2473035"/>
            <a:ext cx="969818" cy="914400"/>
          </a:xfrm>
          <a:prstGeom prst="parallelogra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B4737E8-F002-410A-97D1-E97938B8889C}"/>
              </a:ext>
            </a:extLst>
          </p:cNvPr>
          <p:cNvSpPr/>
          <p:nvPr/>
        </p:nvSpPr>
        <p:spPr>
          <a:xfrm>
            <a:off x="8312733" y="2473035"/>
            <a:ext cx="969818" cy="914400"/>
          </a:xfrm>
          <a:prstGeom prst="parallelogra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F659577-76F7-453B-B0FB-7FF43F74B824}"/>
              </a:ext>
            </a:extLst>
          </p:cNvPr>
          <p:cNvSpPr/>
          <p:nvPr/>
        </p:nvSpPr>
        <p:spPr>
          <a:xfrm>
            <a:off x="9365678" y="2473033"/>
            <a:ext cx="969818" cy="914400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EE5F22D-96F7-4520-944B-36A50D6E00DB}"/>
              </a:ext>
            </a:extLst>
          </p:cNvPr>
          <p:cNvSpPr/>
          <p:nvPr/>
        </p:nvSpPr>
        <p:spPr>
          <a:xfrm>
            <a:off x="9407243" y="2473033"/>
            <a:ext cx="969818" cy="914400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E084B9D-37A9-4E72-A5B8-2340B8307D60}"/>
              </a:ext>
            </a:extLst>
          </p:cNvPr>
          <p:cNvSpPr/>
          <p:nvPr/>
        </p:nvSpPr>
        <p:spPr>
          <a:xfrm>
            <a:off x="9448808" y="2473033"/>
            <a:ext cx="969818" cy="914400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A31E07EA-5B68-4050-A98E-2786AFD0ED83}"/>
              </a:ext>
            </a:extLst>
          </p:cNvPr>
          <p:cNvSpPr/>
          <p:nvPr/>
        </p:nvSpPr>
        <p:spPr>
          <a:xfrm>
            <a:off x="10501753" y="2473031"/>
            <a:ext cx="969818" cy="91440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E0C3C2E9-7020-43BD-B6E5-11B646AFF8A8}"/>
              </a:ext>
            </a:extLst>
          </p:cNvPr>
          <p:cNvSpPr/>
          <p:nvPr/>
        </p:nvSpPr>
        <p:spPr>
          <a:xfrm>
            <a:off x="10543318" y="2473031"/>
            <a:ext cx="969818" cy="91440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B44868B1-C7DA-4BEA-BC58-9653B8E53D66}"/>
              </a:ext>
            </a:extLst>
          </p:cNvPr>
          <p:cNvSpPr/>
          <p:nvPr/>
        </p:nvSpPr>
        <p:spPr>
          <a:xfrm>
            <a:off x="10584883" y="2473031"/>
            <a:ext cx="969818" cy="91440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1B976-212C-4A89-B3CA-D24B2F6A9060}"/>
              </a:ext>
            </a:extLst>
          </p:cNvPr>
          <p:cNvSpPr txBox="1"/>
          <p:nvPr/>
        </p:nvSpPr>
        <p:spPr>
          <a:xfrm>
            <a:off x="2230582" y="1468584"/>
            <a:ext cx="5999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শিক্ষার্থীকে ৩ টি করে কাগজ দেওয়া হলে,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২, ৩, ..... জনকে কয়টি কাগজ দিতে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741F962-F3C4-4684-93ED-2335CC2CC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5798"/>
              </p:ext>
            </p:extLst>
          </p:nvPr>
        </p:nvGraphicFramePr>
        <p:xfrm>
          <a:off x="290945" y="3532043"/>
          <a:ext cx="1161011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182">
                  <a:extLst>
                    <a:ext uri="{9D8B030D-6E8A-4147-A177-3AD203B41FA5}">
                      <a16:colId xmlns:a16="http://schemas.microsoft.com/office/drawing/2014/main" val="3132343382"/>
                    </a:ext>
                  </a:extLst>
                </a:gridCol>
                <a:gridCol w="1026496">
                  <a:extLst>
                    <a:ext uri="{9D8B030D-6E8A-4147-A177-3AD203B41FA5}">
                      <a16:colId xmlns:a16="http://schemas.microsoft.com/office/drawing/2014/main" val="36011792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3398122045"/>
                    </a:ext>
                  </a:extLst>
                </a:gridCol>
                <a:gridCol w="1020198">
                  <a:extLst>
                    <a:ext uri="{9D8B030D-6E8A-4147-A177-3AD203B41FA5}">
                      <a16:colId xmlns:a16="http://schemas.microsoft.com/office/drawing/2014/main" val="3708285395"/>
                    </a:ext>
                  </a:extLst>
                </a:gridCol>
                <a:gridCol w="944628">
                  <a:extLst>
                    <a:ext uri="{9D8B030D-6E8A-4147-A177-3AD203B41FA5}">
                      <a16:colId xmlns:a16="http://schemas.microsoft.com/office/drawing/2014/main" val="657139394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1429847441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1069692456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2821383092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2358346341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4285630456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1739810074"/>
                    </a:ext>
                  </a:extLst>
                </a:gridCol>
              </a:tblGrid>
              <a:tr h="78483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62241"/>
                  </a:ext>
                </a:extLst>
              </a:tr>
              <a:tr h="78483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কাগজের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88919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29F5D9D-E339-4F2F-B564-2AA87B38CA0F}"/>
              </a:ext>
            </a:extLst>
          </p:cNvPr>
          <p:cNvSpPr txBox="1"/>
          <p:nvPr/>
        </p:nvSpPr>
        <p:spPr>
          <a:xfrm>
            <a:off x="1675163" y="4870749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FCFC-3370-43D2-A810-C294A4190E18}"/>
              </a:ext>
            </a:extLst>
          </p:cNvPr>
          <p:cNvSpPr txBox="1"/>
          <p:nvPr/>
        </p:nvSpPr>
        <p:spPr>
          <a:xfrm>
            <a:off x="2700363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14497C-4A3D-4D7C-A50D-F3AD41C59B47}"/>
              </a:ext>
            </a:extLst>
          </p:cNvPr>
          <p:cNvSpPr txBox="1"/>
          <p:nvPr/>
        </p:nvSpPr>
        <p:spPr>
          <a:xfrm>
            <a:off x="3674170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760D83-D71D-4792-9DD0-0A24A99C25A2}"/>
              </a:ext>
            </a:extLst>
          </p:cNvPr>
          <p:cNvSpPr txBox="1"/>
          <p:nvPr/>
        </p:nvSpPr>
        <p:spPr>
          <a:xfrm>
            <a:off x="4647977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E48920-2CA9-4115-90B0-2D0EBF605837}"/>
              </a:ext>
            </a:extLst>
          </p:cNvPr>
          <p:cNvSpPr txBox="1"/>
          <p:nvPr/>
        </p:nvSpPr>
        <p:spPr>
          <a:xfrm>
            <a:off x="5621784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E73A92-86F2-487A-B147-AF7AAB881A6A}"/>
              </a:ext>
            </a:extLst>
          </p:cNvPr>
          <p:cNvSpPr txBox="1"/>
          <p:nvPr/>
        </p:nvSpPr>
        <p:spPr>
          <a:xfrm>
            <a:off x="6719575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40A59A-F8F7-4470-9C00-DE942B3D0454}"/>
              </a:ext>
            </a:extLst>
          </p:cNvPr>
          <p:cNvSpPr txBox="1"/>
          <p:nvPr/>
        </p:nvSpPr>
        <p:spPr>
          <a:xfrm>
            <a:off x="7817366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D59EC2-3BE8-4CFD-9CD0-FF8305778E8F}"/>
              </a:ext>
            </a:extLst>
          </p:cNvPr>
          <p:cNvSpPr txBox="1"/>
          <p:nvPr/>
        </p:nvSpPr>
        <p:spPr>
          <a:xfrm>
            <a:off x="8853165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68DA53-C370-4A59-8F71-B82D35956B29}"/>
              </a:ext>
            </a:extLst>
          </p:cNvPr>
          <p:cNvSpPr txBox="1"/>
          <p:nvPr/>
        </p:nvSpPr>
        <p:spPr>
          <a:xfrm>
            <a:off x="9888964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1F35A7-3BA7-4483-84B9-3904195FA3E3}"/>
              </a:ext>
            </a:extLst>
          </p:cNvPr>
          <p:cNvSpPr txBox="1"/>
          <p:nvPr/>
        </p:nvSpPr>
        <p:spPr>
          <a:xfrm>
            <a:off x="10924763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42AB28-591D-4583-A78E-B51CB144ABDE}"/>
              </a:ext>
            </a:extLst>
          </p:cNvPr>
          <p:cNvSpPr txBox="1"/>
          <p:nvPr/>
        </p:nvSpPr>
        <p:spPr>
          <a:xfrm>
            <a:off x="414929" y="5873859"/>
            <a:ext cx="1126375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কে পূর্ণ সংখ্যা দিয়ে গুণ করলে যে সংখ্যাগুলো পাওয়া যায় সেগুলো হলো ৩ এর গুণিতক।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D2F471-DCFB-4110-A79B-6B177C28A422}"/>
              </a:ext>
            </a:extLst>
          </p:cNvPr>
          <p:cNvSpPr txBox="1"/>
          <p:nvPr/>
        </p:nvSpPr>
        <p:spPr>
          <a:xfrm>
            <a:off x="1906739" y="5885298"/>
            <a:ext cx="847551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এর  গুণিতকগুলো ৩ দ্বারা ভাগ করলে কোনো ভাগশেষ থাকে না।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78E6AA-44FD-4E28-9E45-887803FFE346}"/>
              </a:ext>
            </a:extLst>
          </p:cNvPr>
          <p:cNvSpPr txBox="1"/>
          <p:nvPr/>
        </p:nvSpPr>
        <p:spPr>
          <a:xfrm>
            <a:off x="2214995" y="5881283"/>
            <a:ext cx="771005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এর গুণিতক = ক এর সাথে যে কোন পূর্ণ সংখ্যার গুণফল।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CA0C63-A872-4926-B42E-272A1041C6BD}"/>
              </a:ext>
            </a:extLst>
          </p:cNvPr>
          <p:cNvSpPr txBox="1"/>
          <p:nvPr/>
        </p:nvSpPr>
        <p:spPr>
          <a:xfrm>
            <a:off x="4370408" y="452524"/>
            <a:ext cx="34359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নিচের কাজটি করি</a:t>
            </a:r>
          </a:p>
        </p:txBody>
      </p:sp>
    </p:spTree>
    <p:extLst>
      <p:ext uri="{BB962C8B-B14F-4D97-AF65-F5344CB8AC3E}">
        <p14:creationId xmlns:p14="http://schemas.microsoft.com/office/powerpoint/2010/main" val="5139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42B21-7C33-49D2-A588-4196FC09DF0E}"/>
              </a:ext>
            </a:extLst>
          </p:cNvPr>
          <p:cNvSpPr txBox="1"/>
          <p:nvPr/>
        </p:nvSpPr>
        <p:spPr>
          <a:xfrm>
            <a:off x="352590" y="410958"/>
            <a:ext cx="16424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B6502-D37B-459D-BA53-EA4E83EB9846}"/>
              </a:ext>
            </a:extLst>
          </p:cNvPr>
          <p:cNvSpPr txBox="1"/>
          <p:nvPr/>
        </p:nvSpPr>
        <p:spPr>
          <a:xfrm>
            <a:off x="831274" y="1593273"/>
            <a:ext cx="59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গুণিতকগুলি বৃত্তাকারে চিহ্নিত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73C88-83B4-463F-92C4-62203DC6C674}"/>
              </a:ext>
            </a:extLst>
          </p:cNvPr>
          <p:cNvSpPr txBox="1"/>
          <p:nvPr/>
        </p:nvSpPr>
        <p:spPr>
          <a:xfrm>
            <a:off x="942110" y="3488828"/>
            <a:ext cx="59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 এর গুণিতকগুলি বৃত্তাকারে চিহ্নিত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570C1-C1EE-4330-847C-7AF5AAD2AE47}"/>
              </a:ext>
            </a:extLst>
          </p:cNvPr>
          <p:cNvSpPr txBox="1"/>
          <p:nvPr/>
        </p:nvSpPr>
        <p:spPr>
          <a:xfrm>
            <a:off x="277095" y="2568123"/>
            <a:ext cx="1162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২ ৩  ৪  ৫  ৬  ৭  ৮  ৯  ১০  ১১  ১২  ১৩  ১৪  ১৫  ১৬  ১৭  ১৮  ১৯  ২০  ২১  ২২  ২৩ 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B7A34-FEA5-45A3-A8F5-21F97BAEA4FC}"/>
              </a:ext>
            </a:extLst>
          </p:cNvPr>
          <p:cNvSpPr txBox="1"/>
          <p:nvPr/>
        </p:nvSpPr>
        <p:spPr>
          <a:xfrm>
            <a:off x="277094" y="4337886"/>
            <a:ext cx="1162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২ ৩  ৪  ৫  ৬  ৭  ৮  ৯  ১০  ১১  ১২  ১৩  ১৪  ১৫  ১৬  ১৭  ১৮  ১৯  ২০  ২১  ২২  ২৩ 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F23260-9A51-49AA-BE22-86DFBB7CEF1E}"/>
              </a:ext>
            </a:extLst>
          </p:cNvPr>
          <p:cNvSpPr/>
          <p:nvPr/>
        </p:nvSpPr>
        <p:spPr>
          <a:xfrm>
            <a:off x="1191492" y="2582450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562590-4DB9-4005-9B30-C0A7D34D52AB}"/>
              </a:ext>
            </a:extLst>
          </p:cNvPr>
          <p:cNvSpPr/>
          <p:nvPr/>
        </p:nvSpPr>
        <p:spPr>
          <a:xfrm>
            <a:off x="2757060" y="2582450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498140-3E75-4615-A9AA-56D81BE7325B}"/>
              </a:ext>
            </a:extLst>
          </p:cNvPr>
          <p:cNvSpPr/>
          <p:nvPr/>
        </p:nvSpPr>
        <p:spPr>
          <a:xfrm>
            <a:off x="4696705" y="2582450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2E8425-387B-408C-BE72-336DAD7F0059}"/>
              </a:ext>
            </a:extLst>
          </p:cNvPr>
          <p:cNvSpPr/>
          <p:nvPr/>
        </p:nvSpPr>
        <p:spPr>
          <a:xfrm>
            <a:off x="6913442" y="2582450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F673F3-44D2-4E2E-AF96-C706CC734E70}"/>
              </a:ext>
            </a:extLst>
          </p:cNvPr>
          <p:cNvSpPr/>
          <p:nvPr/>
        </p:nvSpPr>
        <p:spPr>
          <a:xfrm>
            <a:off x="9130179" y="2582450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8B9E19-6539-4DA7-905A-85487E7C77AF}"/>
              </a:ext>
            </a:extLst>
          </p:cNvPr>
          <p:cNvSpPr/>
          <p:nvPr/>
        </p:nvSpPr>
        <p:spPr>
          <a:xfrm>
            <a:off x="11402336" y="2582450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05A625-A2F3-4640-8B6A-EFF04454357E}"/>
              </a:ext>
            </a:extLst>
          </p:cNvPr>
          <p:cNvSpPr/>
          <p:nvPr/>
        </p:nvSpPr>
        <p:spPr>
          <a:xfrm>
            <a:off x="1967353" y="4314274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28A151-6997-4038-B2AE-62D6A87778EF}"/>
              </a:ext>
            </a:extLst>
          </p:cNvPr>
          <p:cNvSpPr/>
          <p:nvPr/>
        </p:nvSpPr>
        <p:spPr>
          <a:xfrm>
            <a:off x="4696711" y="4314274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E524CE-761A-4F82-9D1B-1BAE62111CA5}"/>
              </a:ext>
            </a:extLst>
          </p:cNvPr>
          <p:cNvSpPr/>
          <p:nvPr/>
        </p:nvSpPr>
        <p:spPr>
          <a:xfrm>
            <a:off x="7994103" y="4328129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C835FE-C1B7-4324-B5F7-E31E94585085}"/>
              </a:ext>
            </a:extLst>
          </p:cNvPr>
          <p:cNvSpPr/>
          <p:nvPr/>
        </p:nvSpPr>
        <p:spPr>
          <a:xfrm>
            <a:off x="11416193" y="4314274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350C9B5-63D3-4AC5-A024-549111562C16}"/>
              </a:ext>
            </a:extLst>
          </p:cNvPr>
          <p:cNvSpPr/>
          <p:nvPr/>
        </p:nvSpPr>
        <p:spPr>
          <a:xfrm>
            <a:off x="1277257" y="5065486"/>
            <a:ext cx="580572" cy="1512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4D3B71-BA17-4097-9987-05FF3E318347}"/>
              </a:ext>
            </a:extLst>
          </p:cNvPr>
          <p:cNvSpPr/>
          <p:nvPr/>
        </p:nvSpPr>
        <p:spPr>
          <a:xfrm>
            <a:off x="11315211" y="5056087"/>
            <a:ext cx="171196" cy="15124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FD50F1DC-2966-4BB8-8C96-487F028E1E8C}"/>
              </a:ext>
            </a:extLst>
          </p:cNvPr>
          <p:cNvSpPr/>
          <p:nvPr/>
        </p:nvSpPr>
        <p:spPr>
          <a:xfrm>
            <a:off x="412336" y="3429000"/>
            <a:ext cx="11831781" cy="1995054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perspectiveRelaxedModerately">
              <a:rot lat="1800000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8148A9-1E0F-4C0E-889E-DFB4937BC82B}"/>
              </a:ext>
            </a:extLst>
          </p:cNvPr>
          <p:cNvSpPr/>
          <p:nvPr/>
        </p:nvSpPr>
        <p:spPr>
          <a:xfrm>
            <a:off x="116114" y="4949374"/>
            <a:ext cx="580572" cy="179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2C9280-7B71-4C6D-8373-4DA95E4B3FE1}"/>
              </a:ext>
            </a:extLst>
          </p:cNvPr>
          <p:cNvSpPr/>
          <p:nvPr/>
        </p:nvSpPr>
        <p:spPr>
          <a:xfrm>
            <a:off x="11489378" y="4920346"/>
            <a:ext cx="580572" cy="179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6E8EFE-3B54-4333-A0B4-D5B83A44A79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89" y="2874328"/>
            <a:ext cx="2011680" cy="237744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CD947A-55C9-491F-8445-9A4EDDEFA0E1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587" y="2278747"/>
            <a:ext cx="2011680" cy="237744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E76C82-6140-4958-96F4-4A3D819EB3E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785" y="1683166"/>
            <a:ext cx="2011680" cy="237744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A0AE7-E561-4274-80D5-C9C80C1B7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69" y="2770328"/>
            <a:ext cx="2743201" cy="2743201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1C33D6-5096-4C5A-95AD-86C2E8146C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871" y="2284103"/>
            <a:ext cx="2743201" cy="2743201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16E805-7ADA-4CC4-99A2-CA4D8EB40D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673" y="1797878"/>
            <a:ext cx="2743201" cy="2743201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6F3E40-6A0F-406E-A550-2066B1F650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475" y="1311653"/>
            <a:ext cx="2743201" cy="2743201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415372-773F-4638-9010-EF5A07876A2F}"/>
              </a:ext>
            </a:extLst>
          </p:cNvPr>
          <p:cNvCxnSpPr/>
          <p:nvPr/>
        </p:nvCxnSpPr>
        <p:spPr>
          <a:xfrm>
            <a:off x="9510435" y="2167553"/>
            <a:ext cx="0" cy="236654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4C2378-99BA-42AD-9B01-EDF8224B832E}"/>
              </a:ext>
            </a:extLst>
          </p:cNvPr>
          <p:cNvCxnSpPr/>
          <p:nvPr/>
        </p:nvCxnSpPr>
        <p:spPr>
          <a:xfrm>
            <a:off x="6557685" y="2110403"/>
            <a:ext cx="0" cy="236654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9BF94F5-5199-4006-AD70-ECC65812CD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73" y="2817587"/>
            <a:ext cx="2743201" cy="2743201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9583FC-808E-4C5F-9FD9-01E3E728657C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815" y="2817587"/>
            <a:ext cx="2011680" cy="237744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D719B0-C0A3-4693-8214-A5B52D049C13}"/>
              </a:ext>
            </a:extLst>
          </p:cNvPr>
          <p:cNvCxnSpPr/>
          <p:nvPr/>
        </p:nvCxnSpPr>
        <p:spPr>
          <a:xfrm>
            <a:off x="5433735" y="3964398"/>
            <a:ext cx="0" cy="75405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BE9BE67-F663-41B0-9298-1A5043418F36}"/>
              </a:ext>
            </a:extLst>
          </p:cNvPr>
          <p:cNvCxnSpPr/>
          <p:nvPr/>
        </p:nvCxnSpPr>
        <p:spPr>
          <a:xfrm>
            <a:off x="2461935" y="4129244"/>
            <a:ext cx="0" cy="5665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E9A863A-9976-49D5-BA44-AE1A2E7B7DC4}"/>
              </a:ext>
            </a:extLst>
          </p:cNvPr>
          <p:cNvSpPr txBox="1"/>
          <p:nvPr/>
        </p:nvSpPr>
        <p:spPr>
          <a:xfrm>
            <a:off x="4747076" y="5162702"/>
            <a:ext cx="12001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BFC18C-04EB-4962-9A43-6067194F9779}"/>
              </a:ext>
            </a:extLst>
          </p:cNvPr>
          <p:cNvSpPr txBox="1"/>
          <p:nvPr/>
        </p:nvSpPr>
        <p:spPr>
          <a:xfrm>
            <a:off x="1807707" y="4976013"/>
            <a:ext cx="12001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1E7473-83D8-4584-A3A1-7264F4EE07D5}"/>
              </a:ext>
            </a:extLst>
          </p:cNvPr>
          <p:cNvSpPr txBox="1"/>
          <p:nvPr/>
        </p:nvSpPr>
        <p:spPr>
          <a:xfrm>
            <a:off x="5124454" y="2610002"/>
            <a:ext cx="1241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8C0DE2-CE6A-45F9-8878-BFCF406511C4}"/>
              </a:ext>
            </a:extLst>
          </p:cNvPr>
          <p:cNvSpPr txBox="1"/>
          <p:nvPr/>
        </p:nvSpPr>
        <p:spPr>
          <a:xfrm>
            <a:off x="8130178" y="3375812"/>
            <a:ext cx="1241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D521E-D61A-403D-809F-4B2AEA27980F}"/>
              </a:ext>
            </a:extLst>
          </p:cNvPr>
          <p:cNvSpPr txBox="1"/>
          <p:nvPr/>
        </p:nvSpPr>
        <p:spPr>
          <a:xfrm>
            <a:off x="343060" y="415631"/>
            <a:ext cx="11488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ও ৪ সেমি উচ্চতা বিশিষ্ট দুইটি অভিধান আলাদা আলাদাভাবে একটি আরেকটির উপর স্তুপাকারে সাজাই। কত সেমি উচ্চতায় বইগুলোর উচ্চতা সমান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5E43E0-CFCD-4962-BD65-72F06C8ACE6B}"/>
              </a:ext>
            </a:extLst>
          </p:cNvPr>
          <p:cNvCxnSpPr>
            <a:cxnSpLocks/>
          </p:cNvCxnSpPr>
          <p:nvPr/>
        </p:nvCxnSpPr>
        <p:spPr>
          <a:xfrm>
            <a:off x="6597153" y="3513962"/>
            <a:ext cx="3423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20B94C-5B1E-489E-BDE5-3FA87C7DCD3D}"/>
              </a:ext>
            </a:extLst>
          </p:cNvPr>
          <p:cNvCxnSpPr>
            <a:cxnSpLocks/>
          </p:cNvCxnSpPr>
          <p:nvPr/>
        </p:nvCxnSpPr>
        <p:spPr>
          <a:xfrm>
            <a:off x="6597153" y="3061929"/>
            <a:ext cx="3423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B93186-684A-4E63-A9AD-7327383B382C}"/>
              </a:ext>
            </a:extLst>
          </p:cNvPr>
          <p:cNvCxnSpPr>
            <a:cxnSpLocks/>
          </p:cNvCxnSpPr>
          <p:nvPr/>
        </p:nvCxnSpPr>
        <p:spPr>
          <a:xfrm>
            <a:off x="6597153" y="2594398"/>
            <a:ext cx="3423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ED2AD8-1A52-479B-90DB-05EFF07ED34F}"/>
              </a:ext>
            </a:extLst>
          </p:cNvPr>
          <p:cNvCxnSpPr>
            <a:cxnSpLocks/>
          </p:cNvCxnSpPr>
          <p:nvPr/>
        </p:nvCxnSpPr>
        <p:spPr>
          <a:xfrm>
            <a:off x="6597153" y="2111369"/>
            <a:ext cx="3423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EAAD46F-E1B3-416D-863A-1FEBDD610A0D}"/>
              </a:ext>
            </a:extLst>
          </p:cNvPr>
          <p:cNvSpPr txBox="1"/>
          <p:nvPr/>
        </p:nvSpPr>
        <p:spPr>
          <a:xfrm>
            <a:off x="2919855" y="5874670"/>
            <a:ext cx="63351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উচ্চতায় বইগুলোর উচ্চতা সমান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F062-F6C6-4CDF-BCA2-868D31750949}"/>
              </a:ext>
            </a:extLst>
          </p:cNvPr>
          <p:cNvSpPr txBox="1"/>
          <p:nvPr/>
        </p:nvSpPr>
        <p:spPr>
          <a:xfrm>
            <a:off x="5819817" y="3328995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3E76A9-961C-48F7-B32D-73C23302737F}"/>
              </a:ext>
            </a:extLst>
          </p:cNvPr>
          <p:cNvSpPr txBox="1"/>
          <p:nvPr/>
        </p:nvSpPr>
        <p:spPr>
          <a:xfrm>
            <a:off x="5819817" y="2914998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93A57B-B399-4FC5-BE5F-E186EBBD2FA4}"/>
              </a:ext>
            </a:extLst>
          </p:cNvPr>
          <p:cNvSpPr txBox="1"/>
          <p:nvPr/>
        </p:nvSpPr>
        <p:spPr>
          <a:xfrm>
            <a:off x="5819817" y="2400996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802832-173B-41E9-9A83-521B2F24EE2A}"/>
              </a:ext>
            </a:extLst>
          </p:cNvPr>
          <p:cNvSpPr txBox="1"/>
          <p:nvPr/>
        </p:nvSpPr>
        <p:spPr>
          <a:xfrm>
            <a:off x="5709960" y="1997524"/>
            <a:ext cx="81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30491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2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6FA475-BBDD-4728-AC3B-C03A17A33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27" y="960120"/>
            <a:ext cx="2219218" cy="2468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470581-E995-42F1-A213-08271D086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745" y="960120"/>
            <a:ext cx="1762835" cy="2468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5B52BB-1B8D-4BE6-A74B-01C3A4B6CF40}"/>
              </a:ext>
            </a:extLst>
          </p:cNvPr>
          <p:cNvSpPr txBox="1"/>
          <p:nvPr/>
        </p:nvSpPr>
        <p:spPr>
          <a:xfrm>
            <a:off x="325465" y="325465"/>
            <a:ext cx="9205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নিচের ছকের খালি ঘরগুলো পূরণ করি এবং অভিধান দুইটির জন্য সংশ্লিষ্ট নম্বর বৃত্তাকারে চিহ্নিত করি। 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E74C4D-8D67-493A-B713-79362C171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32445"/>
              </p:ext>
            </p:extLst>
          </p:nvPr>
        </p:nvGraphicFramePr>
        <p:xfrm>
          <a:off x="559660" y="3530104"/>
          <a:ext cx="111880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971">
                  <a:extLst>
                    <a:ext uri="{9D8B030D-6E8A-4147-A177-3AD203B41FA5}">
                      <a16:colId xmlns:a16="http://schemas.microsoft.com/office/drawing/2014/main" val="2618035319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2014949981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3422077656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2821494564"/>
                    </a:ext>
                  </a:extLst>
                </a:gridCol>
                <a:gridCol w="1022889">
                  <a:extLst>
                    <a:ext uri="{9D8B030D-6E8A-4147-A177-3AD203B41FA5}">
                      <a16:colId xmlns:a16="http://schemas.microsoft.com/office/drawing/2014/main" val="15046945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95638177"/>
                    </a:ext>
                  </a:extLst>
                </a:gridCol>
                <a:gridCol w="1022888">
                  <a:extLst>
                    <a:ext uri="{9D8B030D-6E8A-4147-A177-3AD203B41FA5}">
                      <a16:colId xmlns:a16="http://schemas.microsoft.com/office/drawing/2014/main" val="2145644154"/>
                    </a:ext>
                  </a:extLst>
                </a:gridCol>
                <a:gridCol w="898901">
                  <a:extLst>
                    <a:ext uri="{9D8B030D-6E8A-4147-A177-3AD203B41FA5}">
                      <a16:colId xmlns:a16="http://schemas.microsoft.com/office/drawing/2014/main" val="1077394831"/>
                    </a:ext>
                  </a:extLst>
                </a:gridCol>
                <a:gridCol w="991892">
                  <a:extLst>
                    <a:ext uri="{9D8B030D-6E8A-4147-A177-3AD203B41FA5}">
                      <a16:colId xmlns:a16="http://schemas.microsoft.com/office/drawing/2014/main" val="3946837888"/>
                    </a:ext>
                  </a:extLst>
                </a:gridCol>
                <a:gridCol w="728425">
                  <a:extLst>
                    <a:ext uri="{9D8B030D-6E8A-4147-A177-3AD203B41FA5}">
                      <a16:colId xmlns:a16="http://schemas.microsoft.com/office/drawing/2014/main" val="3286149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বইয়ের সংখ্যা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4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 (৩ সেমি)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 (৪ সেমি)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91049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343D77A6-70A2-400B-B5C3-BEB313D29B7C}"/>
              </a:ext>
            </a:extLst>
          </p:cNvPr>
          <p:cNvSpPr/>
          <p:nvPr/>
        </p:nvSpPr>
        <p:spPr>
          <a:xfrm>
            <a:off x="6268927" y="4158537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3410973" y="4186427"/>
            <a:ext cx="83556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237F9-FFA0-46FC-B76E-B158A6FC5BD5}"/>
              </a:ext>
            </a:extLst>
          </p:cNvPr>
          <p:cNvSpPr txBox="1"/>
          <p:nvPr/>
        </p:nvSpPr>
        <p:spPr>
          <a:xfrm>
            <a:off x="4343186" y="4186427"/>
            <a:ext cx="7660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F2F3D-9813-43D2-A30F-63166DEBB6E7}"/>
              </a:ext>
            </a:extLst>
          </p:cNvPr>
          <p:cNvSpPr txBox="1"/>
          <p:nvPr/>
        </p:nvSpPr>
        <p:spPr>
          <a:xfrm>
            <a:off x="5270499" y="4186427"/>
            <a:ext cx="7609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4D8071-B941-4865-9629-479D8779D793}"/>
              </a:ext>
            </a:extLst>
          </p:cNvPr>
          <p:cNvSpPr txBox="1"/>
          <p:nvPr/>
        </p:nvSpPr>
        <p:spPr>
          <a:xfrm>
            <a:off x="6290800" y="4186427"/>
            <a:ext cx="7609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45F76B-B3E3-41BD-98C0-3F5CC2B4040A}"/>
              </a:ext>
            </a:extLst>
          </p:cNvPr>
          <p:cNvSpPr txBox="1"/>
          <p:nvPr/>
        </p:nvSpPr>
        <p:spPr>
          <a:xfrm>
            <a:off x="7264607" y="4186427"/>
            <a:ext cx="7654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45D91-9B08-4E88-BFAB-B4FEFA94C5B1}"/>
              </a:ext>
            </a:extLst>
          </p:cNvPr>
          <p:cNvSpPr txBox="1"/>
          <p:nvPr/>
        </p:nvSpPr>
        <p:spPr>
          <a:xfrm>
            <a:off x="3449434" y="4823737"/>
            <a:ext cx="7971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FFF49-D511-4E73-97EA-369EF02FDCC2}"/>
              </a:ext>
            </a:extLst>
          </p:cNvPr>
          <p:cNvSpPr txBox="1"/>
          <p:nvPr/>
        </p:nvSpPr>
        <p:spPr>
          <a:xfrm>
            <a:off x="4407743" y="4823737"/>
            <a:ext cx="7971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5870DE-6DA6-424A-8788-8F15A922FA1B}"/>
              </a:ext>
            </a:extLst>
          </p:cNvPr>
          <p:cNvSpPr txBox="1"/>
          <p:nvPr/>
        </p:nvSpPr>
        <p:spPr>
          <a:xfrm>
            <a:off x="5335051" y="4823737"/>
            <a:ext cx="7609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90BFE-18B7-4305-8A2B-8F6807EEFBAA}"/>
              </a:ext>
            </a:extLst>
          </p:cNvPr>
          <p:cNvSpPr txBox="1"/>
          <p:nvPr/>
        </p:nvSpPr>
        <p:spPr>
          <a:xfrm>
            <a:off x="6277864" y="4823737"/>
            <a:ext cx="7609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39A41-E96D-4C96-8BA8-F8245CCA5F75}"/>
              </a:ext>
            </a:extLst>
          </p:cNvPr>
          <p:cNvSpPr txBox="1"/>
          <p:nvPr/>
        </p:nvSpPr>
        <p:spPr>
          <a:xfrm>
            <a:off x="7282665" y="4823737"/>
            <a:ext cx="7609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47C615-4148-48EF-A6C5-4218EABAE8EC}"/>
              </a:ext>
            </a:extLst>
          </p:cNvPr>
          <p:cNvSpPr/>
          <p:nvPr/>
        </p:nvSpPr>
        <p:spPr>
          <a:xfrm>
            <a:off x="5367444" y="4806880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228EC1-90C8-4897-955A-3A77A58358EE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620</Words>
  <Application>Microsoft Office PowerPoint</Application>
  <PresentationFormat>Widescreen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61</cp:revision>
  <dcterms:created xsi:type="dcterms:W3CDTF">2020-04-02T16:08:46Z</dcterms:created>
  <dcterms:modified xsi:type="dcterms:W3CDTF">2020-04-05T19:19:52Z</dcterms:modified>
</cp:coreProperties>
</file>