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4" r:id="rId4"/>
    <p:sldId id="263" r:id="rId5"/>
    <p:sldId id="283" r:id="rId6"/>
    <p:sldId id="271" r:id="rId7"/>
    <p:sldId id="259" r:id="rId8"/>
    <p:sldId id="284" r:id="rId9"/>
    <p:sldId id="275" r:id="rId10"/>
    <p:sldId id="282" r:id="rId11"/>
    <p:sldId id="272" r:id="rId12"/>
    <p:sldId id="278" r:id="rId13"/>
    <p:sldId id="267" r:id="rId14"/>
    <p:sldId id="277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zpo1.ask.com/r?t=a&amp;d=mys&amp;s=ads&amp;c=p&amp;app=aoth&amp;ti=1&amp;ai=30751&amp;l=dis&amp;o=14672&amp;sv=0a5c4236&amp;ip=b4d3a302&amp;cu.wz=0&amp;u=http://epicaugusta.typepad.com/photos/uncategorized/book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welbd26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4995952"/>
            <a:ext cx="8077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piash\Desktop\is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4008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87514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286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প্রতিচছবি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book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57400"/>
            <a:ext cx="4648200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পারিপাট্য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4572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Stored Data 22"/>
          <p:cNvSpPr/>
          <p:nvPr/>
        </p:nvSpPr>
        <p:spPr>
          <a:xfrm>
            <a:off x="0" y="228600"/>
            <a:ext cx="7086600" cy="1066800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  ও বাক্য গঠন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>
            <a:off x="7162800" y="304800"/>
            <a:ext cx="1981200" cy="1066800"/>
          </a:xfrm>
          <a:prstGeom prst="flowChartOnlineStorag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অভিপ্রায়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096000" y="19812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6019800" y="44958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019800" y="32004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নৈপুণ্য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457200" y="32004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পারদর্শিতা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381000" y="44958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381000" y="57912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প্রেমিক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6019800" y="57912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ভালবাসে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667000" y="2362200"/>
            <a:ext cx="34290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3"/>
            <a:endCxn id="26" idx="1"/>
          </p:cNvCxnSpPr>
          <p:nvPr/>
        </p:nvCxnSpPr>
        <p:spPr>
          <a:xfrm>
            <a:off x="2667000" y="3581400"/>
            <a:ext cx="3352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1" idx="1"/>
          </p:cNvCxnSpPr>
          <p:nvPr/>
        </p:nvCxnSpPr>
        <p:spPr>
          <a:xfrm>
            <a:off x="2667000" y="6170612"/>
            <a:ext cx="3352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3"/>
          </p:cNvCxnSpPr>
          <p:nvPr/>
        </p:nvCxnSpPr>
        <p:spPr>
          <a:xfrm>
            <a:off x="2590800" y="4876800"/>
            <a:ext cx="34290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419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305800" cy="3733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অগ্রগতিতে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934200" y="533400"/>
            <a:ext cx="1676400" cy="685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শ্রেণিবদ্ধ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ফোটাতে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87514"/>
            <a:ext cx="579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9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মানদন্ড-উক্তিটি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0621"/>
            <a:ext cx="8001000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8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685801"/>
            <a:ext cx="7924800" cy="5447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তালিমপুর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বাহারপুর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ইয়াকুবিয়া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বড়লেখা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০১৭১৭৪১৫৫৩৪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juwelbd260@gmail.com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JUWEL  MEMIS 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38200"/>
            <a:ext cx="2057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74638"/>
            <a:ext cx="8077200" cy="944562"/>
          </a:xfrm>
          <a:prstGeom prst="verticalScroll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524000"/>
            <a:ext cx="8001000" cy="4525963"/>
            <a:chOff x="457200" y="1600200"/>
            <a:chExt cx="8229600" cy="4525963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57200" y="1600200"/>
              <a:ext cx="8229600" cy="4525963"/>
            </a:xfrm>
            <a:prstGeom prst="flowChartAlternateProcess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txBody>
            <a:bodyPr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শ্রেণি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:-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সপ্তম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বিষয়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:-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সপ্তবর্ণা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(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গদ্য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) 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</a:t>
              </a:r>
              <a:r>
                <a:rPr lang="en-US" sz="3600" smtClean="0">
                  <a:latin typeface="NikoshBAN" pitchFamily="2" charset="0"/>
                  <a:cs typeface="NikoshBAN" pitchFamily="2" charset="0"/>
                </a:rPr>
                <a:t>লাইব্রেরি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সময়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:-৩৫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মিনিট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।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তারিখ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:-০৫/০৪/২০২০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খ্রি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.</a:t>
              </a:r>
              <a:endPara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181600" y="1676400"/>
              <a:ext cx="2667000" cy="1905000"/>
            </a:xfrm>
            <a:prstGeom prst="flowChartAlternateProcess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48201" y="1676400"/>
            <a:ext cx="4495800" cy="639762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piash\Desktop\PIc\DSC06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4114800" cy="5105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piash\Desktop\PIc\DSC066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1"/>
            <a:ext cx="4103714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 l="14140" t="22056" r="32725" b="4974"/>
          <a:stretch>
            <a:fillRect/>
          </a:stretch>
        </p:blipFill>
        <p:spPr bwMode="auto">
          <a:xfrm>
            <a:off x="457200" y="6096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/>
          <a:srcRect l="41513" t="59003" r="32725" b="4974"/>
          <a:stretch>
            <a:fillRect/>
          </a:stretch>
        </p:blipFill>
        <p:spPr bwMode="auto">
          <a:xfrm>
            <a:off x="1828800" y="381000"/>
            <a:ext cx="541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81000"/>
            <a:ext cx="8305800" cy="617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endParaRPr lang="en-US" sz="115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মোতাহার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en-US" sz="115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1000"/>
            <a:ext cx="8305800" cy="617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500" b="1" i="0" u="sng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</a:t>
            </a: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লাইব্রেরি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		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মোতাহার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চৌধুরী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r>
              <a:rPr kumimoji="0" lang="bn-BD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1" name="Picture 3" descr="C:\Users\piash\Desktop\is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3048000" cy="24674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47916"/>
            <a:ext cx="830580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25676"/>
            <a:ext cx="84582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89916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ji_Motahar_Ho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3124200" cy="609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6324600" y="457200"/>
            <a:ext cx="2819400" cy="1676400"/>
            <a:chOff x="6019800" y="228600"/>
            <a:chExt cx="2819400" cy="1676400"/>
          </a:xfrm>
        </p:grpSpPr>
        <p:sp>
          <p:nvSpPr>
            <p:cNvPr id="10" name="Rectangle 9"/>
            <p:cNvSpPr/>
            <p:nvPr/>
          </p:nvSpPr>
          <p:spPr>
            <a:xfrm>
              <a:off x="6324600" y="228600"/>
              <a:ext cx="2514600" cy="1676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১৯০৩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খ্রিঃ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6019800" y="762000"/>
              <a:ext cx="533400" cy="69625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381000"/>
            <a:ext cx="2667000" cy="1676400"/>
            <a:chOff x="-250031" y="304800"/>
            <a:chExt cx="2917031" cy="1676400"/>
          </a:xfrm>
        </p:grpSpPr>
        <p:sp>
          <p:nvSpPr>
            <p:cNvPr id="16" name="Rectangle 15"/>
            <p:cNvSpPr/>
            <p:nvPr/>
          </p:nvSpPr>
          <p:spPr>
            <a:xfrm>
              <a:off x="-250031" y="304800"/>
              <a:ext cx="2514600" cy="1676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গ্রন্থ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সংস্কৃতি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কথা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flipH="1">
              <a:off x="2133600" y="914400"/>
              <a:ext cx="533400" cy="69625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24600" y="2743200"/>
            <a:ext cx="2819400" cy="1676400"/>
            <a:chOff x="6019800" y="228600"/>
            <a:chExt cx="2819400" cy="1676400"/>
          </a:xfrm>
        </p:grpSpPr>
        <p:sp>
          <p:nvSpPr>
            <p:cNvPr id="19" name="Rectangle 18"/>
            <p:cNvSpPr/>
            <p:nvPr/>
          </p:nvSpPr>
          <p:spPr>
            <a:xfrm>
              <a:off x="6324600" y="228600"/>
              <a:ext cx="2514600" cy="1676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পেশা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অধ্যাপনা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019800" y="762000"/>
              <a:ext cx="533400" cy="69625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24600" y="5181600"/>
            <a:ext cx="2819400" cy="1676400"/>
            <a:chOff x="6019800" y="228600"/>
            <a:chExt cx="2819400" cy="1676400"/>
          </a:xfrm>
        </p:grpSpPr>
        <p:sp>
          <p:nvSpPr>
            <p:cNvPr id="22" name="Rectangle 21"/>
            <p:cNvSpPr/>
            <p:nvPr/>
          </p:nvSpPr>
          <p:spPr>
            <a:xfrm>
              <a:off x="6324600" y="228600"/>
              <a:ext cx="2514600" cy="1676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মননশীল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গদ্য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লেখক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019800" y="762000"/>
              <a:ext cx="533400" cy="69625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2590800"/>
            <a:ext cx="2667000" cy="1676400"/>
            <a:chOff x="0" y="381000"/>
            <a:chExt cx="2667000" cy="1676400"/>
          </a:xfrm>
        </p:grpSpPr>
        <p:sp>
          <p:nvSpPr>
            <p:cNvPr id="26" name="Rectangle 25"/>
            <p:cNvSpPr/>
            <p:nvPr/>
          </p:nvSpPr>
          <p:spPr>
            <a:xfrm>
              <a:off x="0" y="381000"/>
              <a:ext cx="2514600" cy="1676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অনুবাদ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গ্রন্থ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সুখ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সভ্যতা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2133600" y="914400"/>
              <a:ext cx="533400" cy="69625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4953000"/>
            <a:ext cx="2514600" cy="1676400"/>
            <a:chOff x="-83344" y="304800"/>
            <a:chExt cx="2750344" cy="1676400"/>
          </a:xfrm>
        </p:grpSpPr>
        <p:sp>
          <p:nvSpPr>
            <p:cNvPr id="29" name="Rectangle 28"/>
            <p:cNvSpPr/>
            <p:nvPr/>
          </p:nvSpPr>
          <p:spPr>
            <a:xfrm>
              <a:off x="-83344" y="304800"/>
              <a:ext cx="2514600" cy="1676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১৯৫৬ খ্রিঃ১৮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সেপ্টেম্বর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flipH="1">
              <a:off x="2133600" y="914400"/>
              <a:ext cx="533400" cy="696251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3657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</a:t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225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আদর্শ পাঠ ও সরব পাঠ</vt:lpstr>
      <vt:lpstr>Slide 10</vt:lpstr>
      <vt:lpstr>Slide 11</vt:lpstr>
      <vt:lpstr>পাঠ বিশ্লেষণ</vt:lpstr>
      <vt:lpstr>Slide 13</vt:lpstr>
      <vt:lpstr> মূল্যায়ন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317</cp:revision>
  <dcterms:created xsi:type="dcterms:W3CDTF">2006-08-16T00:00:00Z</dcterms:created>
  <dcterms:modified xsi:type="dcterms:W3CDTF">2020-04-11T11:10:02Z</dcterms:modified>
</cp:coreProperties>
</file>