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306" r:id="rId9"/>
    <p:sldId id="262" r:id="rId10"/>
    <p:sldId id="308" r:id="rId11"/>
    <p:sldId id="261" r:id="rId12"/>
    <p:sldId id="298" r:id="rId13"/>
    <p:sldId id="295" r:id="rId14"/>
    <p:sldId id="296" r:id="rId15"/>
    <p:sldId id="297" r:id="rId16"/>
    <p:sldId id="299" r:id="rId17"/>
    <p:sldId id="300" r:id="rId18"/>
    <p:sldId id="30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04190-BAA1-4888-B574-5A81345695E6}" type="datetimeFigureOut">
              <a:rPr lang="en-GB" smtClean="0"/>
              <a:pPr/>
              <a:t>11/04/2020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A03E3-2F92-41B2-A78B-6221DBEE42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221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656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74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295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196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147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5926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541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55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2362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305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7450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8882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285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9551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9462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896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7981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5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849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110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1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8521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53759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3743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55584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57858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64726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78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0174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70117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5859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9110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19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09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164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199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ythagoras-bu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011172"/>
            <a:ext cx="4495800" cy="449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228600"/>
            <a:ext cx="90297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0661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78321"/>
            <a:ext cx="4343400" cy="419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।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207793" y="372765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0" y="37355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20469"/>
            <a:ext cx="56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38512" y="5200650"/>
            <a:ext cx="4129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endParaRPr lang="en-US" sz="2000" i="1" dirty="0" smtClean="0">
              <a:latin typeface="NikoshBAN" pitchFamily="2" charset="0"/>
              <a:cs typeface="NikoshBAN" pitchFamily="2" charset="0"/>
            </a:endParaRPr>
          </a:p>
          <a:p>
            <a:endParaRPr lang="en-GB" sz="2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162300" y="4997381"/>
                <a:ext cx="3657600" cy="1404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 smtClean="0"/>
              </a:p>
              <a:p>
                <a:r>
                  <a:rPr lang="en-US" sz="28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latin typeface="Cambria Math"/>
                      </a:rPr>
                      <m:t>𝟐𝐚𝐛</m:t>
                    </m:r>
                    <m:r>
                      <a:rPr lang="en-US" sz="2800" b="1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endParaRPr lang="en-GB" sz="28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00" y="4997381"/>
                <a:ext cx="3657600" cy="1404487"/>
              </a:xfrm>
              <a:prstGeom prst="rect">
                <a:avLst/>
              </a:prstGeom>
              <a:blipFill rotWithShape="1">
                <a:blip r:embed="rId2"/>
                <a:stretch>
                  <a:fillRect l="-3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6151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057400" y="762000"/>
            <a:ext cx="1447800" cy="23622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762000"/>
            <a:ext cx="2590800" cy="2438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8782" y="1524000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971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b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159275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-457200"/>
            <a:ext cx="16002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>
                <a:solidFill>
                  <a:prstClr val="black"/>
                </a:solidFill>
              </a:rPr>
              <a:t>+</a:t>
            </a:r>
            <a:endParaRPr lang="en-US" sz="287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76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79491" y="4051727"/>
                <a:ext cx="5585018" cy="1783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4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400" dirty="0" smtClean="0"/>
                  <a:t>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4400" dirty="0" smtClean="0"/>
              </a:p>
              <a:p>
                <a:r>
                  <a:rPr lang="en-US" sz="4400" dirty="0" smtClean="0"/>
                  <a:t>=2ab+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491" y="4051727"/>
                <a:ext cx="5585018" cy="1783502"/>
              </a:xfrm>
              <a:prstGeom prst="rect">
                <a:avLst/>
              </a:prstGeom>
              <a:blipFill rotWithShape="1">
                <a:blip r:embed="rId2"/>
                <a:stretch>
                  <a:fillRect l="-4476" b="-1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7200" y="152400"/>
            <a:ext cx="133489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/>
              <a:t>4</a:t>
            </a:r>
            <a:endParaRPr lang="en-GB" sz="23900" dirty="0"/>
          </a:p>
        </p:txBody>
      </p:sp>
      <p:sp>
        <p:nvSpPr>
          <p:cNvPr id="17" name="TextBox 16"/>
          <p:cNvSpPr txBox="1"/>
          <p:nvPr/>
        </p:nvSpPr>
        <p:spPr>
          <a:xfrm>
            <a:off x="7924800" y="16764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3048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1524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143000" y="1280879"/>
                <a:ext cx="7543800" cy="1980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    </m:t>
                          </m:r>
                          <m:r>
                            <a:rPr lang="en-US" sz="4000" b="1" i="0" smtClean="0">
                              <a:latin typeface="Cambria Math"/>
                            </a:rPr>
                            <m:t>𝐚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r>
                        <a:rPr lang="en-US" sz="4000" b="1" i="0" smtClean="0">
                          <a:latin typeface="Cambria Math"/>
                        </a:rPr>
                        <m:t>𝟐𝐚𝐛</m:t>
                      </m:r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𝐛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=</m:t>
                      </m:r>
                      <m:r>
                        <a:rPr lang="en-US" sz="4000" b="1" i="0" smtClean="0">
                          <a:latin typeface="Cambria Math"/>
                        </a:rPr>
                        <m:t>𝟐𝐚𝐛</m:t>
                      </m:r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𝐜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 smtClean="0"/>
              </a:p>
              <a:p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ব</a:t>
                </a:r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/>
                          </a:rPr>
                          <m:t>𝐛</m:t>
                        </m:r>
                      </m:e>
                      <m:sup>
                        <m:r>
                          <a:rPr lang="en-US" sz="4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/>
                          </a:rPr>
                          <m:t>𝐜</m:t>
                        </m:r>
                      </m:e>
                      <m:sup>
                        <m:r>
                          <a:rPr lang="en-US" sz="4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GB" sz="4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GB" sz="4000" b="1" i="0" smtClean="0">
                              <a:latin typeface="Cambria Math"/>
                              <a:ea typeface="Cambria Math"/>
                            </a:rPr>
                            <m:t>∴</m:t>
                          </m:r>
                          <m:r>
                            <a:rPr lang="en-US" sz="4000" b="1" i="0" smtClean="0">
                              <a:latin typeface="Cambria Math"/>
                            </a:rPr>
                            <m:t>𝐜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  <m:r>
                            <a:rPr lang="en-US" sz="4000" b="1" i="0" smtClean="0"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𝐚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𝐛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0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80879"/>
                <a:ext cx="7543800" cy="1980735"/>
              </a:xfrm>
              <a:prstGeom prst="rect">
                <a:avLst/>
              </a:prstGeom>
              <a:blipFill rotWithShape="1">
                <a:blip r:embed="rId2"/>
                <a:stretch>
                  <a:fillRect l="-29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228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345" y="224456"/>
            <a:ext cx="3810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2819400" y="1524000"/>
            <a:ext cx="3062288" cy="204311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>
            <a:off x="2819400" y="1524000"/>
            <a:ext cx="1559719" cy="2028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8400" y="1219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35915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3657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3581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en-GB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2514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205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4196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BC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93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304800"/>
            <a:ext cx="4648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54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66800" y="1456730"/>
                <a:ext cx="7620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সমদ্বিবাহু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সমকোণী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∠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𝐀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𝟗𝟎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BD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মধ্যমা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ক)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উপরের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তথ্য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অনুসারে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চিত্রটি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আঁক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খ)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CD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smtClean="0">
                    <a:cs typeface="NikoshBAN" pitchFamily="2" charset="0"/>
                  </a:rPr>
                  <a:t>3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সেঃমিঃ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হলে,মধ্যমাটির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প্রমাণ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𝐁𝐂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𝐀𝐃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𝐁𝐃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𝐀𝐂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3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456730"/>
                <a:ext cx="76200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2400" t="-3191" b="-7021"/>
                </a:stretch>
              </a:blipFill>
            </p:spPr>
            <p:txBody>
              <a:bodyPr/>
              <a:lstStyle/>
              <a:p>
                <a:r>
                  <a:rPr lang="en-GB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5275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4495800"/>
            <a:ext cx="1828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3810000" y="1981200"/>
            <a:ext cx="1828800" cy="25146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9424540">
            <a:off x="4427895" y="771023"/>
            <a:ext cx="3035978" cy="3080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981200"/>
            <a:ext cx="2514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685800"/>
            <a:ext cx="7086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300" dirty="0" err="1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115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92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  <p:bldP spid="4" grpId="1" animBg="1"/>
      <p:bldP spid="5" grpId="1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895600"/>
            <a:ext cx="7086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মো. </a:t>
            </a:r>
            <a:r>
              <a:rPr lang="en-US" sz="4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আলমগীর</a:t>
            </a:r>
            <a:endParaRPr lang="as-IN" sz="4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honooMJ" pitchFamily="2" charset="0"/>
            </a:endParaRPr>
          </a:p>
          <a:p>
            <a:pPr algn="ctr"/>
            <a:r>
              <a:rPr lang="en-US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      </a:t>
            </a:r>
            <a:r>
              <a:rPr lang="as-IN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সহকারী শিক্ষক</a:t>
            </a:r>
            <a:endParaRPr lang="en-US" sz="48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honooMJ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ধমপুর</a:t>
            </a:r>
            <a:r>
              <a:rPr lang="en-US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বহুমুখী</a:t>
            </a:r>
            <a:r>
              <a:rPr lang="en-US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উচ্চ</a:t>
            </a:r>
            <a:r>
              <a:rPr lang="en-US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বিদ্যালয়</a:t>
            </a:r>
            <a:endParaRPr lang="en-US" sz="48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honooMJ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মোবাইল</a:t>
            </a:r>
            <a:r>
              <a:rPr lang="en-US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honooMJ" pitchFamily="2" charset="0"/>
              </a:rPr>
              <a:t> নং-০১৮১৯৬১৬০২৪</a:t>
            </a:r>
            <a:endParaRPr lang="as-IN" sz="48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honooMJ" pitchFamily="2" charset="0"/>
            </a:endParaRPr>
          </a:p>
          <a:p>
            <a:pPr algn="ctr"/>
            <a:endParaRPr lang="en-US" sz="2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902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3401"/>
            <a:ext cx="6705600" cy="1219200"/>
          </a:xfrm>
        </p:spPr>
        <p:txBody>
          <a:bodyPr anchor="t">
            <a:noAutofit/>
          </a:bodyPr>
          <a:lstStyle/>
          <a:p>
            <a:r>
              <a:rPr lang="en-US" sz="8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GB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3276600"/>
          </a:xfrm>
        </p:spPr>
        <p:txBody>
          <a:bodyPr>
            <a:noAutofit/>
          </a:bodyPr>
          <a:lstStyle/>
          <a:p>
            <a:r>
              <a:rPr lang="en-US" sz="60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6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0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6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0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GB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57200" y="990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3E3D644-CBE6-4033-88DC-B12BEA713F1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7341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8452052" cy="449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91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09800"/>
            <a:ext cx="701040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উপপাদ্য</a:t>
            </a:r>
            <a:endParaRPr lang="en-GB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333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4800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GB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……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919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0127" y="2738735"/>
            <a:ext cx="1239981" cy="1270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" name="Right Triangle 2"/>
          <p:cNvSpPr/>
          <p:nvPr/>
        </p:nvSpPr>
        <p:spPr>
          <a:xfrm>
            <a:off x="2770908" y="1129605"/>
            <a:ext cx="1219200" cy="160913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" name="Rectangle 3"/>
          <p:cNvSpPr/>
          <p:nvPr/>
        </p:nvSpPr>
        <p:spPr>
          <a:xfrm rot="19342638">
            <a:off x="3196379" y="378797"/>
            <a:ext cx="1812744" cy="20114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" name="Rectangle 4"/>
          <p:cNvSpPr/>
          <p:nvPr/>
        </p:nvSpPr>
        <p:spPr>
          <a:xfrm>
            <a:off x="1094508" y="1129604"/>
            <a:ext cx="1676400" cy="16091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2292927" y="1600200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9508" y="2674203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4308" y="1372519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2481" y="4191000"/>
            <a:ext cx="1812744" cy="20114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2" name="Rectangle 11"/>
          <p:cNvSpPr/>
          <p:nvPr/>
        </p:nvSpPr>
        <p:spPr>
          <a:xfrm>
            <a:off x="4191000" y="4419600"/>
            <a:ext cx="1676400" cy="16091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3" name="Rectangle 12"/>
          <p:cNvSpPr/>
          <p:nvPr/>
        </p:nvSpPr>
        <p:spPr>
          <a:xfrm>
            <a:off x="7010400" y="4648200"/>
            <a:ext cx="1239981" cy="1270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" name="TextBox 8"/>
          <p:cNvSpPr txBox="1"/>
          <p:nvPr/>
        </p:nvSpPr>
        <p:spPr>
          <a:xfrm>
            <a:off x="976747" y="4800600"/>
            <a:ext cx="699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GB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4724400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a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010" y="5029200"/>
            <a:ext cx="391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918853" y="6149433"/>
                <a:ext cx="602674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0" smtClean="0">
                              <a:latin typeface="Cambria Math"/>
                            </a:rPr>
                            <m:t>𝐜</m:t>
                          </m:r>
                        </m:e>
                        <m:sup>
                          <m:r>
                            <a:rPr lang="en-US" sz="4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4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853" y="6149433"/>
                <a:ext cx="602674" cy="7847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572000" y="6149433"/>
                <a:ext cx="1143000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0" smtClean="0">
                              <a:latin typeface="Cambria Math"/>
                            </a:rPr>
                            <m:t>𝐚</m:t>
                          </m:r>
                        </m:e>
                        <m:sup>
                          <m:r>
                            <a:rPr lang="en-US" sz="4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4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149433"/>
                <a:ext cx="1143000" cy="7847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195706" y="6212399"/>
                <a:ext cx="881494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𝐛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06" y="6212399"/>
                <a:ext cx="881494" cy="721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200400" y="4953000"/>
                <a:ext cx="74411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0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GB" sz="4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953000"/>
                <a:ext cx="744113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096000" y="4876800"/>
                <a:ext cx="73449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0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GB" sz="4400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76800"/>
                <a:ext cx="734495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30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11" grpId="0" animBg="1"/>
      <p:bldP spid="12" grpId="0" animBg="1"/>
      <p:bldP spid="13" grpId="0" animBg="1"/>
      <p:bldP spid="9" grpId="0"/>
      <p:bldP spid="15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7620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GB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0480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অতিভুজের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বর্গক্ষেত্রদ্বয়ের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694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990600"/>
            <a:ext cx="4343400" cy="419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819400" y="2743200"/>
            <a:ext cx="1828800" cy="24384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 rot="16200000">
            <a:off x="4996344" y="3004660"/>
            <a:ext cx="1828800" cy="2525082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ight Triangle 10"/>
          <p:cNvSpPr/>
          <p:nvPr/>
        </p:nvSpPr>
        <p:spPr>
          <a:xfrm rot="5400000">
            <a:off x="3162300" y="647700"/>
            <a:ext cx="1828800" cy="25146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10800000">
            <a:off x="5334000" y="990600"/>
            <a:ext cx="1828800" cy="24384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3810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b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40386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b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4876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502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b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36576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6069" y="1447800"/>
            <a:ext cx="718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b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8600" y="151507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7400" y="18288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3581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3512403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304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2800" y="1219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839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1" grpId="0" animBg="1"/>
      <p:bldP spid="12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143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1_Office Theme</vt:lpstr>
      <vt:lpstr>2_Office Theme</vt:lpstr>
      <vt:lpstr>3_Office Theme</vt:lpstr>
      <vt:lpstr>Slide 1</vt:lpstr>
      <vt:lpstr>শিক্ষক পরিচিতি</vt:lpstr>
      <vt:lpstr>পাঠ পরিচিতি </vt:lpstr>
      <vt:lpstr>Slide 4</vt:lpstr>
      <vt:lpstr>Slide 5</vt:lpstr>
      <vt:lpstr>শিখনফল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asib iqbal</dc:creator>
  <cp:lastModifiedBy>Md Alamgir</cp:lastModifiedBy>
  <cp:revision>80</cp:revision>
  <dcterms:created xsi:type="dcterms:W3CDTF">2006-08-16T00:00:00Z</dcterms:created>
  <dcterms:modified xsi:type="dcterms:W3CDTF">2020-04-11T13:52:17Z</dcterms:modified>
</cp:coreProperties>
</file>