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20"/>
  </p:notesMasterIdLst>
  <p:sldIdLst>
    <p:sldId id="256" r:id="rId2"/>
    <p:sldId id="259" r:id="rId3"/>
    <p:sldId id="261" r:id="rId4"/>
    <p:sldId id="262" r:id="rId5"/>
    <p:sldId id="263" r:id="rId6"/>
    <p:sldId id="267" r:id="rId7"/>
    <p:sldId id="268" r:id="rId8"/>
    <p:sldId id="269" r:id="rId9"/>
    <p:sldId id="286" r:id="rId10"/>
    <p:sldId id="276" r:id="rId11"/>
    <p:sldId id="283" r:id="rId12"/>
    <p:sldId id="284" r:id="rId13"/>
    <p:sldId id="270" r:id="rId14"/>
    <p:sldId id="271" r:id="rId15"/>
    <p:sldId id="288" r:id="rId16"/>
    <p:sldId id="282" r:id="rId17"/>
    <p:sldId id="290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A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7849" autoAdjust="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904C6-7277-4305-8577-86851DAC33C9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6D6C-1D83-4915-A9D7-AB409038C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6D6C-1D83-4915-A9D7-AB409038C9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FD4B1-4E13-47FA-B2D6-96623C64ECBA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8A44B-AE25-40B0-A2AC-E28CBB7792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FD4B1-4E13-47FA-B2D6-96623C64ECBA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8A44B-AE25-40B0-A2AC-E28CBB779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FD4B1-4E13-47FA-B2D6-96623C64ECBA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8A44B-AE25-40B0-A2AC-E28CBB779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FD4B1-4E13-47FA-B2D6-96623C64ECBA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8A44B-AE25-40B0-A2AC-E28CBB779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FD4B1-4E13-47FA-B2D6-96623C64ECBA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8A44B-AE25-40B0-A2AC-E28CBB7792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FD4B1-4E13-47FA-B2D6-96623C64ECBA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8A44B-AE25-40B0-A2AC-E28CBB779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FD4B1-4E13-47FA-B2D6-96623C64ECBA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8A44B-AE25-40B0-A2AC-E28CBB779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FD4B1-4E13-47FA-B2D6-96623C64ECBA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8A44B-AE25-40B0-A2AC-E28CBB779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FD4B1-4E13-47FA-B2D6-96623C64ECBA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8A44B-AE25-40B0-A2AC-E28CBB7792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FD4B1-4E13-47FA-B2D6-96623C64ECBA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8A44B-AE25-40B0-A2AC-E28CBB7792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6FD4B1-4E13-47FA-B2D6-96623C64ECBA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8A44B-AE25-40B0-A2AC-E28CBB7792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6FD4B1-4E13-47FA-B2D6-96623C64ECBA}" type="datetimeFigureOut">
              <a:rPr lang="en-US" smtClean="0"/>
              <a:pPr/>
              <a:t>11-Apr-20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78A44B-AE25-40B0-A2AC-E28CBB7792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600891"/>
            <a:ext cx="11260183" cy="862149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সবাইকে</a:t>
            </a:r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জানাচ্ছি</a:t>
            </a:r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আন্তরিক</a:t>
            </a:r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শুভেচ্ছা</a:t>
            </a:r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ও </a:t>
            </a:r>
            <a:r>
              <a:rPr lang="en-US" sz="4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অভিনন্দন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6" name="Picture 5" descr="flower 5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6731"/>
            <a:ext cx="10633166" cy="5270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8892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jay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1344706"/>
            <a:ext cx="11255188" cy="5385247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2178424" y="430307"/>
            <a:ext cx="8108576" cy="766481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456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6839" y="1764328"/>
            <a:ext cx="4923064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লাথি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ছ্যাকা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দিনভর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6" y="1075765"/>
            <a:ext cx="5907100" cy="4141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2949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019" y="477603"/>
            <a:ext cx="5768005" cy="794197"/>
          </a:xfrm>
          <a:solidFill>
            <a:srgbClr val="00206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প্রতিবাদী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মাসি-পিসি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98" r="19102"/>
          <a:stretch/>
        </p:blipFill>
        <p:spPr>
          <a:xfrm>
            <a:off x="552879" y="1720351"/>
            <a:ext cx="4900814" cy="4290484"/>
          </a:xfrm>
        </p:spPr>
      </p:pic>
      <p:sp>
        <p:nvSpPr>
          <p:cNvPr id="3" name="TextBox 2"/>
          <p:cNvSpPr txBox="1"/>
          <p:nvPr/>
        </p:nvSpPr>
        <p:spPr>
          <a:xfrm>
            <a:off x="6090855" y="2123349"/>
            <a:ext cx="5449373" cy="36009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বটিটা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পিসির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রামদার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কাটারী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040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935783">
            <a:off x="5707863" y="1355190"/>
            <a:ext cx="5173497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তালকাঠের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ডোঙ্গা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870301">
            <a:off x="5707863" y="3162358"/>
            <a:ext cx="5173497" cy="707886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তরকারি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767020">
            <a:off x="5721532" y="4897772"/>
            <a:ext cx="5159828" cy="707886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8511" y="182219"/>
            <a:ext cx="8059506" cy="853329"/>
          </a:xfrm>
          <a:prstGeom prst="roundRect">
            <a:avLst>
              <a:gd name="adj" fmla="val 3036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index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730" y="1125631"/>
            <a:ext cx="2799510" cy="1698251"/>
          </a:xfrm>
          <a:prstGeom prst="rect">
            <a:avLst/>
          </a:prstGeom>
        </p:spPr>
      </p:pic>
      <p:pic>
        <p:nvPicPr>
          <p:cNvPr id="13" name="Picture 12" descr="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03" y="2844053"/>
            <a:ext cx="2857500" cy="1600200"/>
          </a:xfrm>
          <a:prstGeom prst="rect">
            <a:avLst/>
          </a:prstGeom>
        </p:spPr>
      </p:pic>
      <p:pic>
        <p:nvPicPr>
          <p:cNvPr id="14" name="Picture 13" descr="images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114" y="4556592"/>
            <a:ext cx="2778498" cy="1590675"/>
          </a:xfrm>
          <a:prstGeom prst="rect">
            <a:avLst/>
          </a:prstGeom>
        </p:spPr>
      </p:pic>
      <p:sp>
        <p:nvSpPr>
          <p:cNvPr id="15" name="Flowchart: Decision 14"/>
          <p:cNvSpPr/>
          <p:nvPr/>
        </p:nvSpPr>
        <p:spPr>
          <a:xfrm>
            <a:off x="309283" y="1492624"/>
            <a:ext cx="2124634" cy="900952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সালতি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Decision 15"/>
          <p:cNvSpPr/>
          <p:nvPr/>
        </p:nvSpPr>
        <p:spPr>
          <a:xfrm>
            <a:off x="376517" y="3133166"/>
            <a:ext cx="2057401" cy="1035422"/>
          </a:xfrm>
          <a:prstGeom prst="flowChartDecis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Decision 16"/>
          <p:cNvSpPr/>
          <p:nvPr/>
        </p:nvSpPr>
        <p:spPr>
          <a:xfrm>
            <a:off x="322729" y="4814046"/>
            <a:ext cx="2259106" cy="1021977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723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4" y="914399"/>
            <a:ext cx="1694997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857" y="927460"/>
            <a:ext cx="5566685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ছয়েক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3" y="2926470"/>
            <a:ext cx="1694998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3857" y="2759484"/>
            <a:ext cx="4349425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3" y="5105504"/>
            <a:ext cx="1694998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পিসি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9316" y="4868507"/>
            <a:ext cx="4343965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007" y="2517121"/>
            <a:ext cx="2619375" cy="1743075"/>
          </a:xfrm>
          <a:prstGeom prst="rect">
            <a:avLst/>
          </a:prstGeom>
        </p:spPr>
      </p:pic>
      <p:pic>
        <p:nvPicPr>
          <p:cNvPr id="12" name="Picture 11" descr="images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332" y="4440891"/>
            <a:ext cx="2047875" cy="2228850"/>
          </a:xfrm>
          <a:prstGeom prst="rect">
            <a:avLst/>
          </a:prstGeom>
        </p:spPr>
      </p:pic>
      <p:pic>
        <p:nvPicPr>
          <p:cNvPr id="14" name="Picture 13" descr="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424" y="524436"/>
            <a:ext cx="2487705" cy="1727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093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82451" y="2931460"/>
            <a:ext cx="6801690" cy="64036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769" y="2078782"/>
            <a:ext cx="6761349" cy="58353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8663" y="3878551"/>
            <a:ext cx="6761349" cy="58967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তালকাঠের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2110" y="5568615"/>
            <a:ext cx="6761350" cy="61576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৫.হাত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9004" y="4649421"/>
            <a:ext cx="6761349" cy="61576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22033" y="2998695"/>
            <a:ext cx="3750014" cy="594462"/>
          </a:xfrm>
          <a:prstGeom prst="round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মাসি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95137" y="2119123"/>
            <a:ext cx="3750015" cy="5835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তরকারি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02714" y="3873644"/>
            <a:ext cx="3750015" cy="589672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সালতি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02714" y="5582062"/>
            <a:ext cx="3750015" cy="615765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62373" y="4716656"/>
            <a:ext cx="3750015" cy="615765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4289612" y="161365"/>
            <a:ext cx="3240741" cy="1761564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775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4762" y="2716746"/>
            <a:ext cx="9345204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১.মানিক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বন্দ্যোপাধ্যায়ের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4টি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443" y="5320976"/>
            <a:ext cx="9578415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৩.মাসি-পিসির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২টা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082" y="4047564"/>
            <a:ext cx="9668436" cy="92333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২.আহ্লাদিকে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4114800" y="739589"/>
            <a:ext cx="3644153" cy="1532965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134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1331259" y="5351929"/>
            <a:ext cx="9937377" cy="1264024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মাসি</a:t>
            </a: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পিসির</a:t>
            </a: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বলিষ্ঠ</a:t>
            </a: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ভূমিকার</a:t>
            </a: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61012" y="215154"/>
            <a:ext cx="3509682" cy="1169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1" y="1438834"/>
            <a:ext cx="7046258" cy="3832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116" y="468647"/>
            <a:ext cx="2871508" cy="4183756"/>
          </a:xfrm>
          <a:prstGeom prst="rect">
            <a:avLst/>
          </a:prstGeom>
        </p:spPr>
      </p:pic>
      <p:pic>
        <p:nvPicPr>
          <p:cNvPr id="7" name="Picture 6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61" y="403412"/>
            <a:ext cx="2670923" cy="4222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96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868" y="2646239"/>
            <a:ext cx="7276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10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rved Up Ribbon 2"/>
          <p:cNvSpPr/>
          <p:nvPr/>
        </p:nvSpPr>
        <p:spPr>
          <a:xfrm>
            <a:off x="443754" y="3832411"/>
            <a:ext cx="8068235" cy="2689412"/>
          </a:xfrm>
          <a:prstGeom prst="ellipseRibbon2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engu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7956176" cy="3886200"/>
          </a:xfrm>
          <a:prstGeom prst="rect">
            <a:avLst/>
          </a:prstGeom>
        </p:spPr>
      </p:pic>
      <p:pic>
        <p:nvPicPr>
          <p:cNvPr id="5" name="Picture 4" descr="flower 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828" y="3072372"/>
            <a:ext cx="3286125" cy="3590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951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400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400" u="sng" dirty="0" smtClean="0">
              <a:solidFill>
                <a:srgbClr val="0070C0"/>
              </a:solidFill>
              <a:cs typeface="NikoshBAN" pitchFamily="2" charset="0"/>
            </a:endParaRPr>
          </a:p>
          <a:p>
            <a:pPr>
              <a:buNone/>
            </a:pPr>
            <a:r>
              <a:rPr lang="bn-IN" sz="4400" u="sng" dirty="0" smtClean="0">
                <a:solidFill>
                  <a:srgbClr val="0070C0"/>
                </a:solidFill>
                <a:cs typeface="NikoshBAN" pitchFamily="2" charset="0"/>
              </a:rPr>
              <a:t>পরিচিতি</a:t>
            </a:r>
            <a:endParaRPr lang="bn-IN" sz="4400" u="sng" dirty="0" smtClean="0">
              <a:solidFill>
                <a:srgbClr val="0070C0"/>
              </a:solidFill>
              <a:cs typeface="NikoshBAN" pitchFamily="2" charset="0"/>
            </a:endParaRPr>
          </a:p>
          <a:p>
            <a:pPr>
              <a:buNone/>
            </a:pPr>
            <a:r>
              <a:rPr lang="bn-IN" sz="4400" b="1" dirty="0" smtClean="0">
                <a:solidFill>
                  <a:srgbClr val="C00000"/>
                </a:solidFill>
                <a:cs typeface="NikoshBAN" pitchFamily="2" charset="0"/>
              </a:rPr>
              <a:t>সুমন চন্দ্র মন্ডল</a:t>
            </a:r>
          </a:p>
          <a:p>
            <a:pPr>
              <a:buNone/>
            </a:pPr>
            <a:r>
              <a:rPr lang="bn-IN" sz="4400" b="1" dirty="0" smtClean="0">
                <a:solidFill>
                  <a:srgbClr val="C00000"/>
                </a:solidFill>
                <a:cs typeface="NikoshBAN" pitchFamily="2" charset="0"/>
              </a:rPr>
              <a:t>প্রভাষক(বাংলা)</a:t>
            </a:r>
          </a:p>
          <a:p>
            <a:pPr>
              <a:buNone/>
            </a:pPr>
            <a:r>
              <a:rPr lang="bn-IN" sz="4400" b="1" dirty="0" smtClean="0">
                <a:solidFill>
                  <a:srgbClr val="C00000"/>
                </a:solidFill>
                <a:cs typeface="NikoshBAN" pitchFamily="2" charset="0"/>
              </a:rPr>
              <a:t>দপদপিয়া ইউনিয়ন মডেল মহিলা কলেজ</a:t>
            </a:r>
            <a:endParaRPr lang="en-US" sz="4400" b="1" dirty="0" smtClean="0">
              <a:solidFill>
                <a:srgbClr val="C00000"/>
              </a:solidFill>
              <a:cs typeface="NikoshBAN" pitchFamily="2" charset="0"/>
            </a:endParaRPr>
          </a:p>
          <a:p>
            <a:pPr>
              <a:buNone/>
            </a:pPr>
            <a:r>
              <a:rPr lang="en-US" sz="4400" dirty="0" err="1" smtClean="0"/>
              <a:t>নলছিটি,ঝালকাঠি</a:t>
            </a:r>
            <a:r>
              <a:rPr lang="en-US" sz="4400" dirty="0" smtClean="0"/>
              <a:t>।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7" y="235131"/>
            <a:ext cx="3200811" cy="3605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77349" y="4075611"/>
            <a:ext cx="4014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: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: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    :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: --/ --/--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5686699" y="4296875"/>
            <a:ext cx="3639372" cy="4275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2" name="Picture 11" descr="Sumon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9" y="161365"/>
            <a:ext cx="2530711" cy="27598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4838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0904" y="1410816"/>
            <a:ext cx="587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বোনকে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389" y="5249875"/>
            <a:ext cx="6779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বোনকে</a:t>
            </a:r>
            <a:r>
              <a:rPr lang="en-US" sz="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78" y="470263"/>
            <a:ext cx="4932453" cy="3069771"/>
          </a:xfrm>
          <a:prstGeom prst="rect">
            <a:avLst/>
          </a:prstGeom>
        </p:spPr>
      </p:pic>
      <p:pic>
        <p:nvPicPr>
          <p:cNvPr id="11" name="Picture 10" descr="images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903" y="2899954"/>
            <a:ext cx="3788228" cy="3883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0055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697" y="2039600"/>
            <a:ext cx="567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Modern No. 20" panose="02070704070505020303" pitchFamily="18" charset="0"/>
                <a:cs typeface="Kalpurush" panose="02000600000000000000" pitchFamily="2" charset="0"/>
              </a:rPr>
              <a:t>মাসি-পিসি</a:t>
            </a:r>
            <a:endParaRPr lang="en-US" sz="9600" dirty="0">
              <a:latin typeface="Modern No. 20" panose="02070704070505020303" pitchFamily="18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875" y="3428999"/>
            <a:ext cx="6486525" cy="12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 flipV="1">
            <a:off x="2521130" y="3979352"/>
            <a:ext cx="5408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5" name="Picture 4" descr="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777" y="433115"/>
            <a:ext cx="3984172" cy="4622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8248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887" y="810392"/>
            <a:ext cx="6049411" cy="45363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এই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পাঠ</a:t>
            </a:r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শেষে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শিক্ষার্থীরা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---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Flowchart: Decision 11"/>
          <p:cNvSpPr/>
          <p:nvPr/>
        </p:nvSpPr>
        <p:spPr>
          <a:xfrm>
            <a:off x="1837636" y="1564470"/>
            <a:ext cx="9614263" cy="1461118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sp>
        <p:nvSpPr>
          <p:cNvPr id="15" name="Flowchart: Decision 14"/>
          <p:cNvSpPr/>
          <p:nvPr/>
        </p:nvSpPr>
        <p:spPr>
          <a:xfrm>
            <a:off x="1769248" y="5082987"/>
            <a:ext cx="9627326" cy="1492625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/>
              <a:t>অন্যায়ের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বিরুদ্ধে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প্রতিরোধ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16" name="Flowchart: Decision 15"/>
          <p:cNvSpPr/>
          <p:nvPr/>
        </p:nvSpPr>
        <p:spPr>
          <a:xfrm>
            <a:off x="1572539" y="3191179"/>
            <a:ext cx="10071462" cy="1567542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72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376298" y="501647"/>
            <a:ext cx="7039427" cy="1140274"/>
          </a:xfrm>
          <a:prstGeom prst="roundRect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জন্ম:১৯০৮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24082" y="1991699"/>
            <a:ext cx="7439298" cy="130282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মৃত্যু:১৯৫৬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67" y="1072498"/>
            <a:ext cx="3434380" cy="2766060"/>
          </a:xfrm>
          <a:prstGeom prst="rect">
            <a:avLst/>
          </a:prstGeom>
        </p:spPr>
      </p:pic>
      <p:sp>
        <p:nvSpPr>
          <p:cNvPr id="19" name="7-Point Star 18"/>
          <p:cNvSpPr/>
          <p:nvPr/>
        </p:nvSpPr>
        <p:spPr>
          <a:xfrm>
            <a:off x="275472" y="4284618"/>
            <a:ext cx="2992163" cy="2331335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4961966" y="3724836"/>
            <a:ext cx="6696635" cy="1021976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নাম:হরিহর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4518211" y="5271247"/>
            <a:ext cx="6979023" cy="1048871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নাম:নীরদা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8510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 rot="18857382">
            <a:off x="-241051" y="847166"/>
            <a:ext cx="3403252" cy="995081"/>
          </a:xfrm>
          <a:prstGeom prst="roundRect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উপন্যাস</a:t>
            </a:r>
            <a:endParaRPr lang="en-US" sz="6600" dirty="0" smtClean="0"/>
          </a:p>
        </p:txBody>
      </p:sp>
      <p:sp>
        <p:nvSpPr>
          <p:cNvPr id="8" name="Flowchart: Terminator 7"/>
          <p:cNvSpPr/>
          <p:nvPr/>
        </p:nvSpPr>
        <p:spPr>
          <a:xfrm>
            <a:off x="3697937" y="1761565"/>
            <a:ext cx="5728451" cy="104887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3832413" y="5567082"/>
            <a:ext cx="5782234" cy="10219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দিবা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738281" y="551329"/>
            <a:ext cx="5728449" cy="10623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3603810" y="2958352"/>
            <a:ext cx="5957047" cy="107576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নাচের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3657599" y="4235825"/>
            <a:ext cx="5983941" cy="111610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970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Callout 1"/>
          <p:cNvSpPr/>
          <p:nvPr/>
        </p:nvSpPr>
        <p:spPr>
          <a:xfrm>
            <a:off x="1612737" y="4236620"/>
            <a:ext cx="8975981" cy="80146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90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অতসীমামী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ছোটগল্প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eft Arrow Callout 18"/>
          <p:cNvSpPr/>
          <p:nvPr/>
        </p:nvSpPr>
        <p:spPr>
          <a:xfrm>
            <a:off x="1612737" y="1988919"/>
            <a:ext cx="8975981" cy="83208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প্রাগৈতিহাসিক,হলুদ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Left Arrow Callout 20"/>
          <p:cNvSpPr/>
          <p:nvPr/>
        </p:nvSpPr>
        <p:spPr>
          <a:xfrm>
            <a:off x="1585844" y="5248151"/>
            <a:ext cx="8975981" cy="8606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902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পরশুর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eft Arrow Callout 21"/>
          <p:cNvSpPr/>
          <p:nvPr/>
        </p:nvSpPr>
        <p:spPr>
          <a:xfrm>
            <a:off x="1572396" y="3046194"/>
            <a:ext cx="8975981" cy="86228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902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4249270" y="0"/>
            <a:ext cx="3119718" cy="1640541"/>
          </a:xfrm>
          <a:prstGeom prst="diamond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ছোটগল্প</a:t>
            </a:r>
            <a:endParaRPr lang="en-US" sz="4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98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28662" y="3019308"/>
            <a:ext cx="6761349" cy="5835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বন্ধ্যোপাধ্যায়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8663" y="3838210"/>
            <a:ext cx="6761349" cy="589672"/>
          </a:xfrm>
          <a:prstGeom prst="round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মাসি-পিসি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663" y="4869368"/>
            <a:ext cx="6761350" cy="615765"/>
          </a:xfrm>
          <a:prstGeom prst="roundRect">
            <a:avLst/>
          </a:prstGeom>
          <a:solidFill>
            <a:srgbClr val="7030A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62373" y="3019308"/>
            <a:ext cx="3750015" cy="5835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অতসীমামী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48926" y="3873643"/>
            <a:ext cx="3750015" cy="58967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পূর্বাশা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১৩৫২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9267" y="4869368"/>
            <a:ext cx="3750015" cy="615765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4477871" y="443753"/>
            <a:ext cx="3012141" cy="887506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Decision 18"/>
          <p:cNvSpPr/>
          <p:nvPr/>
        </p:nvSpPr>
        <p:spPr>
          <a:xfrm>
            <a:off x="7772399" y="5741894"/>
            <a:ext cx="4419601" cy="779930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প্রবোধকুমার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বন্দ্যোপাধ্যায়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753035" y="2057400"/>
            <a:ext cx="6669741" cy="658906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বন্ধোপাধ্যায়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পৈত্রিক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Decision 21"/>
          <p:cNvSpPr/>
          <p:nvPr/>
        </p:nvSpPr>
        <p:spPr>
          <a:xfrm>
            <a:off x="7785847" y="2017060"/>
            <a:ext cx="4208929" cy="76648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বিক্রমপুরে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Terminator 22"/>
          <p:cNvSpPr/>
          <p:nvPr/>
        </p:nvSpPr>
        <p:spPr>
          <a:xfrm>
            <a:off x="793376" y="5755341"/>
            <a:ext cx="6548717" cy="82027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5.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বন্ধ্যোপাধ্যায়ের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100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1445</TotalTime>
  <Words>338</Words>
  <Application>Microsoft Office PowerPoint</Application>
  <PresentationFormat>Custom</PresentationFormat>
  <Paragraphs>88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সবাইকে জানাচ্ছি আন্তরিক শুভেচ্ছা ও অভিনন্দন</vt:lpstr>
      <vt:lpstr>Slide 2</vt:lpstr>
      <vt:lpstr>Slide 3</vt:lpstr>
      <vt:lpstr>Slide 4</vt:lpstr>
      <vt:lpstr>এই পাঠ শেষে শিক্ষার্থীরা ---</vt:lpstr>
      <vt:lpstr>Slide 6</vt:lpstr>
      <vt:lpstr>Slide 7</vt:lpstr>
      <vt:lpstr>Slide 8</vt:lpstr>
      <vt:lpstr>Slide 9</vt:lpstr>
      <vt:lpstr>Slide 10</vt:lpstr>
      <vt:lpstr>Slide 11</vt:lpstr>
      <vt:lpstr>প্রতিবাদী মাসি-পিসি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SUMAN</cp:lastModifiedBy>
  <cp:revision>263</cp:revision>
  <dcterms:created xsi:type="dcterms:W3CDTF">2020-02-16T03:28:10Z</dcterms:created>
  <dcterms:modified xsi:type="dcterms:W3CDTF">2020-04-11T22:44:03Z</dcterms:modified>
</cp:coreProperties>
</file>