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11" autoAdjust="0"/>
  </p:normalViewPr>
  <p:slideViewPr>
    <p:cSldViewPr snapToGrid="0">
      <p:cViewPr varScale="1">
        <p:scale>
          <a:sx n="68" d="100"/>
          <a:sy n="68" d="100"/>
        </p:scale>
        <p:origin x="-2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6F801-2FF7-4CEE-847F-A51B510EEE37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008C8-9359-4F62-BB9B-A2C34301F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3A4CFD24-6301-4D27-A606-B5FE31A48E0B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960415-6BF5-4399-B6EF-4EBFDC0A0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CFD24-6301-4D27-A606-B5FE31A48E0B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60415-6BF5-4399-B6EF-4EBFDC0A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CFD24-6301-4D27-A606-B5FE31A48E0B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60415-6BF5-4399-B6EF-4EBFDC0A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CFD24-6301-4D27-A606-B5FE31A48E0B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60415-6BF5-4399-B6EF-4EBFDC0A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3A4CFD24-6301-4D27-A606-B5FE31A48E0B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960415-6BF5-4399-B6EF-4EBFDC0A0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CFD24-6301-4D27-A606-B5FE31A48E0B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5A960415-6BF5-4399-B6EF-4EBFDC0A0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CFD24-6301-4D27-A606-B5FE31A48E0B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5A960415-6BF5-4399-B6EF-4EBFDC0A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CFD24-6301-4D27-A606-B5FE31A48E0B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60415-6BF5-4399-B6EF-4EBFDC0A0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CFD24-6301-4D27-A606-B5FE31A48E0B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60415-6BF5-4399-B6EF-4EBFDC0A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3A4CFD24-6301-4D27-A606-B5FE31A48E0B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960415-6BF5-4399-B6EF-4EBFDC0A0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3A4CFD24-6301-4D27-A606-B5FE31A48E0B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960415-6BF5-4399-B6EF-4EBFDC0A0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A4CFD24-6301-4D27-A606-B5FE31A48E0B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A960415-6BF5-4399-B6EF-4EBFDC0A0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5066" y="1125416"/>
            <a:ext cx="6696221" cy="54019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5243" y="219780"/>
            <a:ext cx="92284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5242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5777" y="912912"/>
            <a:ext cx="4317028" cy="2890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48561" y="164068"/>
            <a:ext cx="5557814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LightBAN" pitchFamily="2" charset="0"/>
                <a:cs typeface="NikoshLightBAN" pitchFamily="2" charset="0"/>
              </a:rPr>
              <a:t>প্রযুক্তি ব্যবহারের 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ক্ষেত্রগুলোর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>
                <a:latin typeface="NikoshLightBAN" pitchFamily="2" charset="0"/>
                <a:cs typeface="NikoshLightBAN" pitchFamily="2" charset="0"/>
              </a:rPr>
              <a:t>ব্যাখ্যা 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228463" y="920585"/>
            <a:ext cx="5240581" cy="2514600"/>
            <a:chOff x="928207" y="840824"/>
            <a:chExt cx="5240581" cy="2514600"/>
          </a:xfrm>
        </p:grpSpPr>
        <p:sp>
          <p:nvSpPr>
            <p:cNvPr id="7" name="Rectangle 6"/>
            <p:cNvSpPr/>
            <p:nvPr/>
          </p:nvSpPr>
          <p:spPr>
            <a:xfrm>
              <a:off x="928207" y="840824"/>
              <a:ext cx="4427234" cy="25146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যোগাযোগে মোবাইল ফোনঃ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একে অন্যের সাথে যোগাযোগ, এসএমএস, 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ই-মেইল, চ্যাটিং ইত্যাদি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5355441" y="1862867"/>
              <a:ext cx="813347" cy="415539"/>
            </a:xfrm>
            <a:prstGeom prst="notchedRightArrow">
              <a:avLst/>
            </a:prstGeom>
            <a:solidFill>
              <a:srgbClr val="00B05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55022" y="3984700"/>
            <a:ext cx="5117781" cy="2362200"/>
            <a:chOff x="2934279" y="4025643"/>
            <a:chExt cx="4455904" cy="2362200"/>
          </a:xfrm>
        </p:grpSpPr>
        <p:sp>
          <p:nvSpPr>
            <p:cNvPr id="10" name="Rectangle 9"/>
            <p:cNvSpPr/>
            <p:nvPr/>
          </p:nvSpPr>
          <p:spPr>
            <a:xfrm>
              <a:off x="3584471" y="4025643"/>
              <a:ext cx="3805712" cy="23622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বিনোদনে কম্পিউটারঃ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কম্পিউটারে গেম খেলা, গান শোনা, সিনেমা দেখা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খবর জানা।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Notched Right Arrow 10"/>
            <p:cNvSpPr/>
            <p:nvPr/>
          </p:nvSpPr>
          <p:spPr>
            <a:xfrm rot="10800000">
              <a:off x="2934279" y="4998973"/>
              <a:ext cx="650193" cy="415539"/>
            </a:xfrm>
            <a:prstGeom prst="notchedRightArrow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730" y="3747604"/>
            <a:ext cx="4392034" cy="2725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570129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237026" y="3524536"/>
            <a:ext cx="4991494" cy="2958152"/>
            <a:chOff x="3944202" y="3600736"/>
            <a:chExt cx="4991494" cy="2958152"/>
          </a:xfrm>
        </p:grpSpPr>
        <p:sp>
          <p:nvSpPr>
            <p:cNvPr id="10" name="Rectangle 9"/>
            <p:cNvSpPr/>
            <p:nvPr/>
          </p:nvSpPr>
          <p:spPr>
            <a:xfrm>
              <a:off x="4780303" y="3600736"/>
              <a:ext cx="4155393" cy="295815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চিকিৎসা ক্ষেত্রে আইসিটিঃ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আধুনিক যন্ত্রপাতি দিয়ে রো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গী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 খুটিনাটি পরীক্ষা করে চিকিৎসা করা ও সব তথ্য সংরক্ষণ করা।</a:t>
              </a:r>
            </a:p>
          </p:txBody>
        </p:sp>
        <p:sp>
          <p:nvSpPr>
            <p:cNvPr id="11" name="Notched Right Arrow 10"/>
            <p:cNvSpPr/>
            <p:nvPr/>
          </p:nvSpPr>
          <p:spPr>
            <a:xfrm rot="10800000">
              <a:off x="3944202" y="4586479"/>
              <a:ext cx="806355" cy="415539"/>
            </a:xfrm>
            <a:prstGeom prst="notchedRightArrow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19366" y="775318"/>
            <a:ext cx="5459106" cy="2474319"/>
            <a:chOff x="1419366" y="546718"/>
            <a:chExt cx="5459106" cy="2653681"/>
          </a:xfrm>
        </p:grpSpPr>
        <p:sp>
          <p:nvSpPr>
            <p:cNvPr id="13" name="Rectangle 12"/>
            <p:cNvSpPr/>
            <p:nvPr/>
          </p:nvSpPr>
          <p:spPr>
            <a:xfrm>
              <a:off x="1419366" y="546718"/>
              <a:ext cx="4676633" cy="2653681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শিক্ষাক্ষেত্রে ই-বুকঃ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ই-বুকে পাঠ্য বইসহ লাইব্রেরির কয়েক হাজার বই রাখা সম্ভব।</a:t>
              </a:r>
            </a:p>
          </p:txBody>
        </p:sp>
        <p:sp>
          <p:nvSpPr>
            <p:cNvPr id="14" name="Notched Right Arrow 13"/>
            <p:cNvSpPr/>
            <p:nvPr/>
          </p:nvSpPr>
          <p:spPr>
            <a:xfrm>
              <a:off x="6109648" y="1387124"/>
              <a:ext cx="768824" cy="415539"/>
            </a:xfrm>
            <a:prstGeom prst="notchedRightArrow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127" y="775319"/>
            <a:ext cx="4155394" cy="2653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9367" y="3524536"/>
            <a:ext cx="4676633" cy="2790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248560" y="67603"/>
            <a:ext cx="5825101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LightBAN" pitchFamily="2" charset="0"/>
                <a:cs typeface="NikoshLightBAN" pitchFamily="2" charset="0"/>
              </a:rPr>
              <a:t>প্রযুক্তি ব্যবহারের 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ক্ষেত্রগুলোর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>
                <a:latin typeface="NikoshLightBAN" pitchFamily="2" charset="0"/>
                <a:cs typeface="NikoshLightBAN" pitchFamily="2" charset="0"/>
              </a:rPr>
              <a:t>ব্যাখ্যা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91688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399" y="883618"/>
            <a:ext cx="5650174" cy="2183139"/>
            <a:chOff x="491319" y="381000"/>
            <a:chExt cx="4169355" cy="2137137"/>
          </a:xfrm>
        </p:grpSpPr>
        <p:sp>
          <p:nvSpPr>
            <p:cNvPr id="4" name="Rectangle 3"/>
            <p:cNvSpPr/>
            <p:nvPr/>
          </p:nvSpPr>
          <p:spPr>
            <a:xfrm>
              <a:off x="491319" y="381000"/>
              <a:ext cx="3494605" cy="2137137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আবহাওয়ায় আইসিটিঃ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ঘুর্ণিঝড়ের পূর্বাভা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পেয়ে রেডিও টেলিভিশনের মাধ্যমে উপকুলের মানুষকে সতর্ক করা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</a:t>
              </a:r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Notched Right Arrow 4"/>
            <p:cNvSpPr/>
            <p:nvPr/>
          </p:nvSpPr>
          <p:spPr>
            <a:xfrm>
              <a:off x="4010481" y="1354330"/>
              <a:ext cx="650193" cy="415539"/>
            </a:xfrm>
            <a:prstGeom prst="notchedRightArrow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50423" y="3812346"/>
            <a:ext cx="5199797" cy="2713560"/>
            <a:chOff x="4358254" y="3947890"/>
            <a:chExt cx="4328546" cy="2605311"/>
          </a:xfrm>
        </p:grpSpPr>
        <p:sp>
          <p:nvSpPr>
            <p:cNvPr id="7" name="Rectangle 6"/>
            <p:cNvSpPr/>
            <p:nvPr/>
          </p:nvSpPr>
          <p:spPr>
            <a:xfrm>
              <a:off x="5138231" y="3947890"/>
              <a:ext cx="3548569" cy="2605311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ব্যাংকে আইসিটিঃ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এটিএম বুথ, মোবাইল ব্যাংকিং এর মাধ্যমে অতি সহজে ব্যাংক থেকে টাকা তোলা।</a:t>
              </a:r>
            </a:p>
          </p:txBody>
        </p:sp>
        <p:sp>
          <p:nvSpPr>
            <p:cNvPr id="8" name="Notched Right Arrow 7"/>
            <p:cNvSpPr/>
            <p:nvPr/>
          </p:nvSpPr>
          <p:spPr>
            <a:xfrm rot="10800000">
              <a:off x="4358254" y="4878030"/>
              <a:ext cx="779975" cy="415539"/>
            </a:xfrm>
            <a:prstGeom prst="notchedRightArrow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3" b="4398"/>
          <a:stretch/>
        </p:blipFill>
        <p:spPr>
          <a:xfrm>
            <a:off x="6887393" y="755027"/>
            <a:ext cx="4262828" cy="2619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96" r="2979" b="14281"/>
          <a:stretch/>
        </p:blipFill>
        <p:spPr>
          <a:xfrm>
            <a:off x="914399" y="3469166"/>
            <a:ext cx="4735774" cy="2792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719388" y="75496"/>
            <a:ext cx="5509018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LightBAN" pitchFamily="2" charset="0"/>
                <a:cs typeface="NikoshLightBAN" pitchFamily="2" charset="0"/>
              </a:rPr>
              <a:t>প্রযুক্তি ব্যবহারের 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ক্ষেত্রগুলোর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>
                <a:latin typeface="NikoshLightBAN" pitchFamily="2" charset="0"/>
                <a:cs typeface="NikoshLightBAN" pitchFamily="2" charset="0"/>
              </a:rPr>
              <a:t>ব্যাখ্যা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696488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738349" y="152400"/>
            <a:ext cx="4267200" cy="1066800"/>
          </a:xfrm>
          <a:prstGeom prst="flowChartAlternate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707" y="5791276"/>
            <a:ext cx="10986867" cy="76944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ক্ষে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ত্রের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5" t="12005" r="9494" b="12327"/>
          <a:stretch/>
        </p:blipFill>
        <p:spPr>
          <a:xfrm>
            <a:off x="2180493" y="1371598"/>
            <a:ext cx="6935372" cy="4283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76675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1175" y="265610"/>
            <a:ext cx="7877908" cy="380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প্রযুক্তি ব্যবহারের ক্ষেত্রগুলোতে আইসিটির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3317" y="790671"/>
            <a:ext cx="4933381" cy="229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3317" y="3741450"/>
            <a:ext cx="4933381" cy="2317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11600" y="3285473"/>
            <a:ext cx="3937175" cy="380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মোবাইল ব্যবহার করে যোগাযোগ করা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6301" y="3220200"/>
            <a:ext cx="4196499" cy="380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ডিজিটাল ক্যামেরা দিয়ে ছবি তোলা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806" y="6208158"/>
            <a:ext cx="4262511" cy="380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টিভি ব্যবহার করে কা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র্টু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ন, খবর দেখা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10678" y="6161791"/>
            <a:ext cx="4216867" cy="380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কম্পিউটার ব্যবহার করে কাজকর্ম করা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07" y="734400"/>
            <a:ext cx="4585648" cy="2509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69" y="3811789"/>
            <a:ext cx="4720866" cy="2317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823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5748" y="122832"/>
            <a:ext cx="7413673" cy="380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প্রযুক্তি ব্যবহারের ক্ষেত্রগুলোতে আইসিটির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753" y="692887"/>
            <a:ext cx="4463956" cy="256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742" y="692888"/>
            <a:ext cx="4858603" cy="2566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753" y="3828531"/>
            <a:ext cx="4435522" cy="2275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38155" y="3377020"/>
            <a:ext cx="3744417" cy="380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এটিএম বুথ থেকে টাকা তোলা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6488" y="3377020"/>
            <a:ext cx="4103260" cy="380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ওয়াশিং মেশিন ব্যবহার করে কাপড় ধোয়া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9757" y="6207420"/>
            <a:ext cx="4057831" cy="380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মাইক্রোওয়েভ ব্যবহার করে রান্না করা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0012" y="6207420"/>
            <a:ext cx="3609109" cy="380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ই-বুক ব্যবহার করে বই পড়া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43" b="16420"/>
          <a:stretch/>
        </p:blipFill>
        <p:spPr>
          <a:xfrm>
            <a:off x="6441742" y="3828531"/>
            <a:ext cx="4858602" cy="2275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939318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071" y="93264"/>
            <a:ext cx="7349914" cy="380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প্রযুক্তি ব্যবহারের ক্ষেত্রগুলোতে আইসিটির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9163" y="681255"/>
            <a:ext cx="4749421" cy="2521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41010" y="3315701"/>
            <a:ext cx="4007754" cy="380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সিটিস্ক্যান ব্যবহার করে রোগ নির্ণয় করা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6560" y="3317759"/>
            <a:ext cx="4134037" cy="380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জিপিএস ব্যবহার করে গাড়ি চালানো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9654" y="6036859"/>
            <a:ext cx="3646486" cy="380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যন্ত্রপাতি ব্যবহার করে কৃষি কাজ করা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22" y="3866049"/>
            <a:ext cx="4932575" cy="2111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9163" y="3866049"/>
            <a:ext cx="4775045" cy="2111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087147" y="6036860"/>
            <a:ext cx="3813449" cy="380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ক্লাসে প্রজেক্টর ব্যবহার করা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22" y="681255"/>
            <a:ext cx="4932575" cy="2521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2104394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670110" y="267286"/>
            <a:ext cx="4267200" cy="71745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369" y="5891844"/>
            <a:ext cx="11366695" cy="70788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প্রযুক্তি ব্যবহারের ক্ষেত্রগুলোতে আইসিটির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1508" y="1505243"/>
            <a:ext cx="6836897" cy="4107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78166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7603" y="3367110"/>
            <a:ext cx="3730624" cy="52321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পিজিএস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7599" y="1581169"/>
            <a:ext cx="9655029" cy="58477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ঘাটের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7603" y="2652735"/>
            <a:ext cx="3730623" cy="52321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জিএসপি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5983849" y="3367110"/>
            <a:ext cx="3828890" cy="52321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জিপিএস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5631" y="2652735"/>
            <a:ext cx="3847108" cy="52321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এসজিপি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ross 7"/>
          <p:cNvSpPr/>
          <p:nvPr/>
        </p:nvSpPr>
        <p:spPr>
          <a:xfrm>
            <a:off x="3997597" y="164662"/>
            <a:ext cx="3515143" cy="985970"/>
          </a:xfrm>
          <a:prstGeom prst="plus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735409" y="669156"/>
            <a:ext cx="3387516" cy="64632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5965631" y="4929188"/>
            <a:ext cx="3847109" cy="5386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রান্না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7600" y="4214813"/>
            <a:ext cx="8115140" cy="58477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মাইক্রোওয়েভ ব্যবহার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7603" y="4929188"/>
            <a:ext cx="3730624" cy="5386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লেখালেখি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600" y="5643563"/>
            <a:ext cx="3730625" cy="5386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9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বিমান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3848" y="5643563"/>
            <a:ext cx="3828891" cy="5386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সিসি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735408" y="657647"/>
            <a:ext cx="3884505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2954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15" grpId="0" animBg="1"/>
      <p:bldP spid="15" grpId="1" animBg="1"/>
      <p:bldP spid="15" grpId="2" animBg="1"/>
      <p:bldP spid="15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0035" y="1600904"/>
            <a:ext cx="3792466" cy="58477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bn-BD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সিসি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টিভি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8645" y="1000126"/>
            <a:ext cx="8281391" cy="58477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এটিএম কার্ড-এর ব্যবহারের ক্ষেত্র কোনটি-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8646" y="1600904"/>
            <a:ext cx="3804826" cy="58477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 ক্যামেরা </a:t>
            </a:r>
            <a:endParaRPr lang="en-US" sz="2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571006" y="2207368"/>
            <a:ext cx="3792466" cy="103104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9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0035" y="2226035"/>
            <a:ext cx="3792466" cy="58477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অপটিক্যাল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bn-BD" sz="29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ross 7"/>
          <p:cNvSpPr/>
          <p:nvPr/>
        </p:nvSpPr>
        <p:spPr>
          <a:xfrm>
            <a:off x="3368253" y="227619"/>
            <a:ext cx="3063985" cy="803323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4800" b="1" spc="-150" dirty="0" err="1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spc="-150" dirty="0">
              <a:ln>
                <a:solidFill>
                  <a:srgbClr val="C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790878" y="222063"/>
            <a:ext cx="3337120" cy="707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539354" y="6124862"/>
            <a:ext cx="3792465" cy="5386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iii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8646" y="2786063"/>
            <a:ext cx="8283853" cy="58477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হলো 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0033" y="6195894"/>
            <a:ext cx="3792465" cy="5386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8647" y="5554652"/>
            <a:ext cx="3773171" cy="5386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0034" y="5540599"/>
            <a:ext cx="3792465" cy="5386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8646" y="3429001"/>
            <a:ext cx="8283853" cy="58477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 নতুন হার্ডওয়ার ও সফটওয়ার উদ্ভাবন।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9354" y="3929063"/>
            <a:ext cx="8303145" cy="58477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 যে কোন স্থানে তথ্য পাওয়ার সুবিধা। </a:t>
            </a:r>
            <a:endParaRPr lang="en-US" sz="2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0204" y="4437894"/>
            <a:ext cx="8279832" cy="58477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en-US" sz="290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solidFill>
                  <a:schemeClr val="accent6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 বিনিময়ের অবারিত সুযোগ</a:t>
            </a:r>
            <a:r>
              <a:rPr lang="bn-BD" sz="3200" dirty="0" smtClean="0">
                <a:solidFill>
                  <a:schemeClr val="accent6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6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8647" y="4929188"/>
            <a:ext cx="8283853" cy="5386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9" name="TextBox 1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790878" y="237105"/>
            <a:ext cx="333712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2680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"/>
                            </p:stCondLst>
                            <p:childTnLst>
                              <p:par>
                                <p:cTn id="7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10" animBg="1"/>
      <p:bldP spid="9" grpId="11" animBg="1"/>
      <p:bldP spid="9" grpId="12" animBg="1"/>
      <p:bldP spid="9" grpId="13" animBg="1"/>
      <p:bldP spid="19" grpId="0" animBg="1"/>
      <p:bldP spid="19" grpId="1" animBg="1"/>
      <p:bldP spid="19" grpId="2" animBg="1"/>
      <p:bldP spid="19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7782" y="232586"/>
            <a:ext cx="5495504" cy="63629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6301" y="277092"/>
            <a:ext cx="5558754" cy="6351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1005" y="637309"/>
            <a:ext cx="3610160" cy="940653"/>
          </a:xfrm>
          <a:prstGeom prst="downArrow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4182" y="4126943"/>
            <a:ext cx="473825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gv¯ÍvwdRvi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ingvb</a:t>
            </a:r>
            <a:endParaRPr lang="en-US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wmwbqi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LvÆvcvov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wmwÏKxqv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dvwhj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wWMÖx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kvRvnvbcyi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e¸ov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bs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01716281560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mostafizar1976@gmail.com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72922" y="3935116"/>
            <a:ext cx="4611182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:  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৬ষ্ঠ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  ১ম  </a:t>
            </a: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: 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:   ৪০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   ০৭/০৪/২০২০ইং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57400" y="1871663"/>
            <a:ext cx="138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ছবি</a:t>
            </a:r>
            <a:endParaRPr lang="en-US" dirty="0"/>
          </a:p>
        </p:txBody>
      </p:sp>
      <p:pic>
        <p:nvPicPr>
          <p:cNvPr id="1026" name="Picture 2" descr="C:\Users\PC TECH\Desktop\m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1" y="1343890"/>
            <a:ext cx="3144982" cy="2743201"/>
          </a:xfrm>
          <a:prstGeom prst="rect">
            <a:avLst/>
          </a:prstGeom>
          <a:noFill/>
        </p:spPr>
      </p:pic>
      <p:grpSp>
        <p:nvGrpSpPr>
          <p:cNvPr id="2" name="Group 4"/>
          <p:cNvGrpSpPr/>
          <p:nvPr/>
        </p:nvGrpSpPr>
        <p:grpSpPr>
          <a:xfrm>
            <a:off x="5278582" y="297132"/>
            <a:ext cx="1648691" cy="6286279"/>
            <a:chOff x="5480405" y="213460"/>
            <a:chExt cx="1010210" cy="6059606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5495235" y="213460"/>
              <a:ext cx="995380" cy="6059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/>
            </a:p>
          </p:txBody>
        </p:sp>
        <p:grpSp>
          <p:nvGrpSpPr>
            <p:cNvPr id="3" name="Group 6"/>
            <p:cNvGrpSpPr/>
            <p:nvPr/>
          </p:nvGrpSpPr>
          <p:grpSpPr>
            <a:xfrm>
              <a:off x="5480405" y="454344"/>
              <a:ext cx="995380" cy="5577840"/>
              <a:chOff x="5456342" y="550596"/>
              <a:chExt cx="995380" cy="5577840"/>
            </a:xfrm>
            <a:grpFill/>
          </p:grpSpPr>
          <p:grpSp>
            <p:nvGrpSpPr>
              <p:cNvPr id="5" name="Group 7"/>
              <p:cNvGrpSpPr/>
              <p:nvPr/>
            </p:nvGrpSpPr>
            <p:grpSpPr>
              <a:xfrm>
                <a:off x="608596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36" name="Oval 35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grpSp>
            <p:nvGrpSpPr>
              <p:cNvPr id="7" name="Group 8"/>
              <p:cNvGrpSpPr/>
              <p:nvPr/>
            </p:nvGrpSpPr>
            <p:grpSpPr>
              <a:xfrm flipH="1">
                <a:off x="545634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23" name="Oval 22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sp>
            <p:nvSpPr>
              <p:cNvPr id="10" name="Rounded Rectangle 9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576169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>
                  <a:solidFill>
                    <a:srgbClr val="00B050"/>
                  </a:solidFill>
                </a:endParaRPr>
              </a:p>
            </p:txBody>
          </p:sp>
        </p:grp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6229" y="566058"/>
            <a:ext cx="2371050" cy="300445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966858" y="1146628"/>
            <a:ext cx="2191656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পাঠ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পরিচিতি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11428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9084" y="5359790"/>
            <a:ext cx="10085696" cy="149820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বাড়ির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কাজে তথ্য ও যোগাযোগ প্রযুক্তি ব্যবহার করা যায় তার একটি তালিকা তৈরি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5058" y="506436"/>
            <a:ext cx="4227342" cy="43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13206" y="1100273"/>
            <a:ext cx="8018585" cy="41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364142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5011" y="310347"/>
            <a:ext cx="10529508" cy="1143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তোমাদের স</a:t>
            </a:r>
            <a:r>
              <a:rPr kumimoji="0" lang="en-US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</a:t>
            </a: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 অনেক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5397" y="5205046"/>
            <a:ext cx="5092505" cy="18466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026" name="Picture 2" descr="C:\Users\PC TECH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2523" y="1714499"/>
            <a:ext cx="7526215" cy="3378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74418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205924"/>
            <a:ext cx="4895558" cy="4833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চিত্রগু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লক্ষ্য 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613" y="3826413"/>
            <a:ext cx="4913464" cy="24682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6316394" y="3770142"/>
            <a:ext cx="5036234" cy="2546390"/>
            <a:chOff x="15776" y="735333"/>
            <a:chExt cx="9069116" cy="5546874"/>
          </a:xfrm>
        </p:grpSpPr>
        <p:grpSp>
          <p:nvGrpSpPr>
            <p:cNvPr id="13" name="Group 12"/>
            <p:cNvGrpSpPr/>
            <p:nvPr/>
          </p:nvGrpSpPr>
          <p:grpSpPr>
            <a:xfrm>
              <a:off x="15776" y="735333"/>
              <a:ext cx="9069116" cy="5546874"/>
              <a:chOff x="15776" y="200248"/>
              <a:chExt cx="9069116" cy="5897344"/>
            </a:xfrm>
            <a:solidFill>
              <a:schemeClr val="bg1"/>
            </a:solidFill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" r="557"/>
              <a:stretch/>
            </p:blipFill>
            <p:spPr>
              <a:xfrm rot="10800000">
                <a:off x="50562" y="228600"/>
                <a:ext cx="9034330" cy="533474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73"/>
              <a:stretch/>
            </p:blipFill>
            <p:spPr>
              <a:xfrm>
                <a:off x="15776" y="200248"/>
                <a:ext cx="8965962" cy="5897344"/>
              </a:xfrm>
              <a:prstGeom prst="rect">
                <a:avLst/>
              </a:prstGeom>
              <a:grpFill/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4114800" y="3069008"/>
              <a:ext cx="2133600" cy="190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JDC/</a:t>
              </a:r>
              <a:r>
                <a:rPr lang="en-US" sz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Dakhil</a:t>
              </a:r>
              <a:r>
                <a:rPr lang="en-US" sz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Alim</a:t>
              </a:r>
              <a:endPara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6" r="3643"/>
          <a:stretch/>
        </p:blipFill>
        <p:spPr>
          <a:xfrm>
            <a:off x="804857" y="882278"/>
            <a:ext cx="4736892" cy="2567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1257" y="914400"/>
            <a:ext cx="4892558" cy="2535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1790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456058"/>
            <a:ext cx="113196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en-US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01329" y="271612"/>
            <a:ext cx="5311454" cy="12192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92322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903" y="1564204"/>
            <a:ext cx="1097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……</a:t>
            </a:r>
          </a:p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০১।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 ব্যবহারের ক্ষেত্রগুলোর নাম বলতে পারবে</a:t>
            </a:r>
            <a:r>
              <a:rPr lang="bn-BD" sz="3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।</a:t>
            </a:r>
            <a:endParaRPr lang="en-US" sz="3600" b="1" dirty="0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০২।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 ব্যবহারের ক্ষেত্রগুলো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০৩।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 ব্যবহারের ক্ষেত্রগুলোতে আইসিটির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মিকা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</a:p>
        </p:txBody>
      </p:sp>
      <p:sp>
        <p:nvSpPr>
          <p:cNvPr id="4" name="Oval 3"/>
          <p:cNvSpPr/>
          <p:nvPr/>
        </p:nvSpPr>
        <p:spPr>
          <a:xfrm>
            <a:off x="3962400" y="141026"/>
            <a:ext cx="4267200" cy="12954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4918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802" y="3708599"/>
            <a:ext cx="4719639" cy="2233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23029" y="66559"/>
            <a:ext cx="4929920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LightBAN" pitchFamily="2" charset="0"/>
                <a:cs typeface="NikoshLightBAN" pitchFamily="2" charset="0"/>
              </a:rPr>
              <a:t>প্রযুক্তি ব্যবহারের 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ক্ষেত্রগুলো </a:t>
            </a:r>
            <a:endParaRPr lang="en-US" sz="32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1163" y="768479"/>
            <a:ext cx="4587765" cy="2317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815638" y="3165210"/>
            <a:ext cx="2377965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যোগাযোগ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87789" y="6185694"/>
            <a:ext cx="2168458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23692" y="3170420"/>
            <a:ext cx="1668518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শিক্ষাক্ষেত্রে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7329" y="6143492"/>
            <a:ext cx="2294581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802" y="745486"/>
            <a:ext cx="4719639" cy="2363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6210" y="3702570"/>
            <a:ext cx="4792718" cy="2254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369327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7278" y="3580463"/>
            <a:ext cx="4840255" cy="2473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076" y="717894"/>
            <a:ext cx="4866376" cy="2313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7278" y="723707"/>
            <a:ext cx="4840255" cy="2307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076" y="3672590"/>
            <a:ext cx="4866375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460653" y="66559"/>
            <a:ext cx="4592296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LightBAN" pitchFamily="2" charset="0"/>
                <a:cs typeface="NikoshLightBAN" pitchFamily="2" charset="0"/>
              </a:rPr>
              <a:t>প্রযুক্তি ব্যবহারের 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ক্ষেত্রগুলো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039596" y="3111200"/>
            <a:ext cx="1883333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99436" y="6145967"/>
            <a:ext cx="1813811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গণমাধ্যম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5679" y="6145967"/>
            <a:ext cx="2031168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42024" y="3111200"/>
            <a:ext cx="1728637" cy="38482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17106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6" r="3643"/>
          <a:stretch/>
        </p:blipFill>
        <p:spPr>
          <a:xfrm>
            <a:off x="734518" y="727534"/>
            <a:ext cx="4736892" cy="2567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5520" y="727534"/>
            <a:ext cx="4611973" cy="2567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85248" y="3417388"/>
            <a:ext cx="203543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38757" y="3367421"/>
            <a:ext cx="2412145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সিসি ক্যামেরা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518" y="3963650"/>
            <a:ext cx="467693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5519" y="3958114"/>
            <a:ext cx="4611973" cy="2366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085248" y="6338712"/>
            <a:ext cx="2243528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গবেষনা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2347" y="6377690"/>
            <a:ext cx="307825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ইলেকট্রনিক ভোট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2517" y="66559"/>
            <a:ext cx="4620431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LightBAN" pitchFamily="2" charset="0"/>
                <a:cs typeface="NikoshLightBAN" pitchFamily="2" charset="0"/>
              </a:rPr>
              <a:t>প্রযুক্তি ব্যবহারের 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ক্ষেত্রগুলো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20529276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29100" y="184879"/>
            <a:ext cx="3733800" cy="1143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303" y="5432228"/>
            <a:ext cx="9547121" cy="9233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প্রযুক্তি ব্যবহারের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ক্ষেত্রগুলোর নাম বল </a:t>
            </a:r>
            <a:r>
              <a:rPr lang="bn-BD" sz="5400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674" y="1512758"/>
            <a:ext cx="6541477" cy="3678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6608353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463</TotalTime>
  <Words>515</Words>
  <Application>Microsoft Office PowerPoint</Application>
  <PresentationFormat>Custom</PresentationFormat>
  <Paragraphs>113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PC TECH</cp:lastModifiedBy>
  <cp:revision>95</cp:revision>
  <dcterms:created xsi:type="dcterms:W3CDTF">2019-08-07T16:51:25Z</dcterms:created>
  <dcterms:modified xsi:type="dcterms:W3CDTF">2020-04-11T07:11:56Z</dcterms:modified>
</cp:coreProperties>
</file>