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337" r:id="rId2"/>
    <p:sldId id="339" r:id="rId3"/>
    <p:sldId id="334" r:id="rId4"/>
    <p:sldId id="260" r:id="rId5"/>
    <p:sldId id="262" r:id="rId6"/>
    <p:sldId id="306" r:id="rId7"/>
    <p:sldId id="318" r:id="rId8"/>
    <p:sldId id="319" r:id="rId9"/>
    <p:sldId id="326" r:id="rId10"/>
    <p:sldId id="267" r:id="rId11"/>
    <p:sldId id="341" r:id="rId12"/>
    <p:sldId id="340" r:id="rId13"/>
    <p:sldId id="274" r:id="rId14"/>
    <p:sldId id="30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51B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534" autoAdjust="0"/>
  </p:normalViewPr>
  <p:slideViewPr>
    <p:cSldViewPr>
      <p:cViewPr varScale="1">
        <p:scale>
          <a:sx n="86" d="100"/>
          <a:sy n="86" d="100"/>
        </p:scale>
        <p:origin x="8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2595-E374-4FFA-9587-BBA40AFCF84C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8249-8DDD-4233-A1ED-329DDE3C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4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6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1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2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24-Mar-2020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9930986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23900" b="1" dirty="0" smtClean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3900" b="1" dirty="0" err="1" smtClean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r>
              <a:rPr lang="en-US" sz="23900" b="1" dirty="0" smtClean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3900" b="1" dirty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5943600" cy="1493838"/>
          </a:xfrm>
        </p:spPr>
        <p:txBody>
          <a:bodyPr>
            <a:noAutofit/>
          </a:bodyPr>
          <a:lstStyle/>
          <a:p>
            <a:pPr algn="ctr"/>
            <a:r>
              <a:rPr lang="bn-BD" sz="16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153400" cy="281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আখিরাতের সংজ্ঞা দাও ।</a:t>
            </a:r>
          </a:p>
          <a:p>
            <a:pPr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গুরুত্ব ব্যাখ্যা কর।  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স্তরগুলো কি? বিশ্লেষণ কর।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7048" y="533400"/>
            <a:ext cx="596990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 smtClean="0">
                <a:solidFill>
                  <a:srgbClr val="FFC000"/>
                </a:solidFill>
              </a:rPr>
              <a:t>একক</a:t>
            </a:r>
            <a:r>
              <a:rPr lang="en-US" sz="11500" b="1" dirty="0" smtClean="0">
                <a:solidFill>
                  <a:srgbClr val="FFC000"/>
                </a:solidFill>
              </a:rPr>
              <a:t> </a:t>
            </a:r>
            <a:r>
              <a:rPr lang="en-US" sz="11500" b="1" dirty="0" err="1" smtClean="0">
                <a:solidFill>
                  <a:srgbClr val="FFC000"/>
                </a:solidFill>
              </a:rPr>
              <a:t>কাজ</a:t>
            </a:r>
            <a:r>
              <a:rPr lang="en-US" sz="11500" b="1" dirty="0" smtClean="0">
                <a:solidFill>
                  <a:srgbClr val="FFC000"/>
                </a:solidFill>
              </a:rPr>
              <a:t> </a:t>
            </a:r>
            <a:endParaRPr lang="en-US" sz="115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1" y="25908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</a:rPr>
              <a:t>আখেরাতের স্তর কখন থেকে শুরু?  সবাই নিজ নিজ </a:t>
            </a:r>
            <a:r>
              <a:rPr lang="bn-BD" sz="4800" smtClean="0">
                <a:solidFill>
                  <a:srgbClr val="7030A0"/>
                </a:solidFill>
              </a:rPr>
              <a:t>খাতায় লিখ।  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9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digital content_2013\Image\images (6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0"/>
            <a:ext cx="5486400" cy="28063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2286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bn-BD" sz="65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শ্রেণীতে শিক্ষার্থী আখিরাতের</a:t>
            </a:r>
            <a:r>
              <a:rPr lang="en-US" sz="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লিখে একটি পোস্টার তৈরি করবে ।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35281"/>
            <a:ext cx="746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C000"/>
                </a:solidFill>
              </a:rPr>
              <a:t>দলীয় কাজ </a:t>
            </a:r>
            <a:endParaRPr lang="en-US" sz="115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বাড়ীর কাজ </a:t>
            </a:r>
            <a:endParaRPr lang="en-US" sz="8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5181600"/>
            <a:ext cx="87630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4000" b="1" dirty="0">
                <a:solidFill>
                  <a:srgbClr val="7030A0"/>
                </a:solidFill>
                <a:latin typeface="NorsundaMJ" pitchFamily="2" charset="0"/>
                <a:cs typeface="NikoshBAN" panose="02000000000000000000" pitchFamily="2" charset="0"/>
              </a:rPr>
              <a:t>আখিরাতের ধাপ গুলো সহজ ভাবে অতিক্রম করার জন্য দুনিয়ার জীবনে আমাদের করনীয় কি? নিজের ভাষায় লিখে আনবে।</a:t>
            </a:r>
          </a:p>
        </p:txBody>
      </p:sp>
      <p:pic>
        <p:nvPicPr>
          <p:cNvPr id="1026" name="Picture 2" descr="C:\Users\Asus\Desktop\digital content_2013\Image\Agt_ho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4600"/>
            <a:ext cx="5410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0093 L 0.83333 0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79" y="1219200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rgbClr val="FFFF00"/>
                </a:solidFill>
              </a:rPr>
              <a:t>সবাইকে ধন্যবাদ </a:t>
            </a:r>
            <a:endParaRPr lang="en-US" sz="19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600200"/>
            <a:ext cx="3733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0" y="0"/>
            <a:ext cx="8991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/>
              <a:t>শিক্ষক </a:t>
            </a:r>
            <a:r>
              <a:rPr lang="en-US" sz="9600" b="1" dirty="0" err="1" smtClean="0"/>
              <a:t>পরিচিতি</a:t>
            </a:r>
            <a:endParaRPr lang="en-US" sz="9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2667000"/>
            <a:ext cx="9144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057400"/>
            <a:ext cx="9144000" cy="5126865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3200" b="1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60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60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বাইল-০১৮১</a:t>
            </a:r>
            <a:r>
              <a:rPr lang="en-US" sz="60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৮৪৩৩৪</a:t>
            </a:r>
            <a:r>
              <a:rPr lang="bn-IN" sz="600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৮৬ 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1752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8991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/>
              <a:t>পাঠ </a:t>
            </a:r>
            <a:r>
              <a:rPr lang="en-US" sz="11500" b="1" dirty="0" err="1" smtClean="0"/>
              <a:t>পরিচিতি</a:t>
            </a:r>
            <a:endParaRPr lang="en-US" sz="11500" b="1" dirty="0"/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91440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শ্রেণিঃ নবম/দশম</a:t>
            </a:r>
          </a:p>
          <a:p>
            <a:pPr algn="ctr"/>
            <a:r>
              <a:rPr lang="bn-IN" sz="4400" dirty="0" smtClean="0"/>
              <a:t>বিষয়ঃ আল আকাঈদ ওয়াল ফিকহ</a:t>
            </a:r>
          </a:p>
          <a:p>
            <a:pPr algn="ctr"/>
            <a:r>
              <a:rPr lang="bn-IN" sz="4400" dirty="0" smtClean="0"/>
              <a:t>৬ষ্ঠ অধ্যায় – আখিরাত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12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62000" y="0"/>
            <a:ext cx="6705600" cy="1219200"/>
          </a:xfrm>
          <a:prstGeom prst="round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991" y="3810000"/>
            <a:ext cx="2118809" cy="2338450"/>
          </a:xfrm>
          <a:prstGeom prst="round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কি নির্দেশ করে?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images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-1694" r="11043" b="1694"/>
          <a:stretch/>
        </p:blipFill>
        <p:spPr bwMode="auto">
          <a:xfrm>
            <a:off x="152400" y="1217022"/>
            <a:ext cx="190717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s (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2"/>
          <a:stretch/>
        </p:blipFill>
        <p:spPr bwMode="auto">
          <a:xfrm>
            <a:off x="2590800" y="1236616"/>
            <a:ext cx="19145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download (5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2"/>
          <a:stretch/>
        </p:blipFill>
        <p:spPr bwMode="auto">
          <a:xfrm>
            <a:off x="5029200" y="1227907"/>
            <a:ext cx="1924050" cy="1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download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13160"/>
          <a:stretch/>
        </p:blipFill>
        <p:spPr bwMode="auto">
          <a:xfrm>
            <a:off x="7357382" y="1219200"/>
            <a:ext cx="1819275" cy="18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download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5767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10246737_647896008612805_6101684289537394156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25613"/>
          <a:stretch/>
        </p:blipFill>
        <p:spPr bwMode="auto">
          <a:xfrm>
            <a:off x="4724400" y="3757676"/>
            <a:ext cx="1820773" cy="24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2057400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4495800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6919913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 rot="5400000">
            <a:off x="7917657" y="3117056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6538913" y="4876799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10800000">
            <a:off x="4267201" y="4876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71209" y="3757676"/>
            <a:ext cx="2002522" cy="2390774"/>
            <a:chOff x="2271209" y="3757676"/>
            <a:chExt cx="2002522" cy="2390774"/>
          </a:xfrm>
        </p:grpSpPr>
        <p:pic>
          <p:nvPicPr>
            <p:cNvPr id="1034" name="Picture 10" descr="C:\Users\User\Desktop\Janazah-Funeral-Prayer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9" y="3757676"/>
              <a:ext cx="1995991" cy="132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User\Desktop\download (8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9" y="5106489"/>
              <a:ext cx="2002522" cy="1041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914400"/>
            <a:ext cx="9144000" cy="1295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পাঠ 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90800"/>
            <a:ext cx="9144000" cy="39319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</a:rPr>
              <a:t>আখেরাত ও তার স্তর সমূহ</a:t>
            </a:r>
            <a:endParaRPr lang="en-US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2895600"/>
            <a:ext cx="8153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পরকালের সংজ্ঞা বলতে পারবে </a:t>
            </a:r>
            <a:endPara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পরকালে বিশ্বাসের গুরুত্ব বর্ণনা করতে পারবে 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পরকালের স্তর সমূহু ব্যাখ্যা করতে পারবে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304800"/>
            <a:ext cx="468750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11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bn-BD" sz="115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/>
          <p:cNvSpPr/>
          <p:nvPr/>
        </p:nvSpPr>
        <p:spPr>
          <a:xfrm>
            <a:off x="304800" y="0"/>
            <a:ext cx="8458199" cy="10668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পরকালের জীবন চিরস্থায়ী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43000" y="2941093"/>
            <a:ext cx="33528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38400" y="2941093"/>
            <a:ext cx="20574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48100" y="2941093"/>
            <a:ext cx="6477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941093"/>
            <a:ext cx="609600" cy="9451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1" idx="4"/>
          </p:cNvCxnSpPr>
          <p:nvPr/>
        </p:nvCxnSpPr>
        <p:spPr>
          <a:xfrm>
            <a:off x="4591050" y="2941093"/>
            <a:ext cx="1924050" cy="9451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81550" y="2942230"/>
            <a:ext cx="3295650" cy="913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3619500" y="1264693"/>
            <a:ext cx="1943100" cy="16764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28600" y="3855493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6764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1242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4572000" y="3855493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60198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7561428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04800" y="0"/>
            <a:ext cx="8534399" cy="10668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বিশ্বাসের গুরুত্ব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আখিরাতে বিশ্বাস মুত্তাকীদের বৈশিষ্ট্য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মহান আল্লাহ বলেন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300118" y="2057400"/>
            <a:ext cx="2015082" cy="683079"/>
            <a:chOff x="1067752" y="2948260"/>
            <a:chExt cx="2015082" cy="683079"/>
          </a:xfrm>
        </p:grpSpPr>
        <p:pic>
          <p:nvPicPr>
            <p:cNvPr id="2050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67" b="50000"/>
            <a:stretch/>
          </p:blipFill>
          <p:spPr bwMode="auto">
            <a:xfrm>
              <a:off x="1331913" y="3002689"/>
              <a:ext cx="1750921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78" t="50000"/>
            <a:stretch/>
          </p:blipFill>
          <p:spPr bwMode="auto">
            <a:xfrm>
              <a:off x="1067752" y="2948260"/>
              <a:ext cx="76009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38200" y="27826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অর্থাৎ তারা (মুত্তাকীগণ) আখিরাতে দৃঢ় বিশ্বাস রাখে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ore ssobi\aa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575"/>
            <a:ext cx="1828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ore ssobi\zsf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 bwMode="auto">
          <a:xfrm>
            <a:off x="2209800" y="3733800"/>
            <a:ext cx="1676400" cy="149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563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সবগুলো একই সূত্রে গাঁথা, সুতরাং আখিরাত বিশ্বাস মানে আল্লাহকেই বিশ্বাস করা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>
            <a:endCxn id="48" idx="2"/>
          </p:cNvCxnSpPr>
          <p:nvPr/>
        </p:nvCxnSpPr>
        <p:spPr>
          <a:xfrm flipV="1">
            <a:off x="4724400" y="1790700"/>
            <a:ext cx="1402378" cy="1104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>
            <a:off x="228600" y="0"/>
            <a:ext cx="8686799" cy="9906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754359" y="1980599"/>
            <a:ext cx="1817641" cy="10978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33600" y="3238500"/>
            <a:ext cx="2209800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8" idx="0"/>
          </p:cNvCxnSpPr>
          <p:nvPr/>
        </p:nvCxnSpPr>
        <p:spPr>
          <a:xfrm flipH="1">
            <a:off x="3172097" y="3368153"/>
            <a:ext cx="1171303" cy="11624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3238500"/>
            <a:ext cx="533400" cy="1409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0" idx="1"/>
          </p:cNvCxnSpPr>
          <p:nvPr/>
        </p:nvCxnSpPr>
        <p:spPr>
          <a:xfrm>
            <a:off x="4610100" y="3368153"/>
            <a:ext cx="2136075" cy="860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1" idx="2"/>
          </p:cNvCxnSpPr>
          <p:nvPr/>
        </p:nvCxnSpPr>
        <p:spPr>
          <a:xfrm>
            <a:off x="4457700" y="3215754"/>
            <a:ext cx="2316778" cy="227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43300" y="2209800"/>
            <a:ext cx="1943100" cy="1676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1306559" y="1143000"/>
            <a:ext cx="1447800" cy="12726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38200" y="32385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2448197" y="4530634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572000" y="4641669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534150" y="40386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774478" y="25908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সাফাআত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6126778" y="11430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2188 -0.499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5167</TotalTime>
  <Words>195</Words>
  <Application>Microsoft Office PowerPoint</Application>
  <PresentationFormat>On-screen Show (4:3)</PresentationFormat>
  <Paragraphs>56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NikoshBAN</vt:lpstr>
      <vt:lpstr>NorsundaMJ</vt:lpstr>
      <vt:lpstr>SutonnyOMJ</vt:lpstr>
      <vt:lpstr>Times New Roman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    বাড়ীর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গ্রুপ </dc:title>
  <dc:creator>Kausar Alam</dc:creator>
  <cp:lastModifiedBy>D H Liton</cp:lastModifiedBy>
  <cp:revision>500</cp:revision>
  <dcterms:created xsi:type="dcterms:W3CDTF">2006-08-16T00:00:00Z</dcterms:created>
  <dcterms:modified xsi:type="dcterms:W3CDTF">2020-03-24T10:08:49Z</dcterms:modified>
</cp:coreProperties>
</file>