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75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1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87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2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2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6912-A17C-4859-9D62-8FA562749526}" type="datetimeFigureOut">
              <a:rPr lang="en-US" smtClean="0"/>
              <a:t>21-Mar-2020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65F71E-408B-468F-BC9A-8B452627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0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8161" y="-71252"/>
            <a:ext cx="935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bg1"/>
                </a:solidFill>
              </a:rPr>
              <a:t>সবাইকে স্বাগতম 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8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278">
        <p14:glitter pattern="hexagon"/>
      </p:transition>
    </mc:Choice>
    <mc:Fallback xmlns="">
      <p:transition spd="slow" advTm="8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942947"/>
            <a:ext cx="11633036" cy="355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436726"/>
            <a:ext cx="11694669" cy="1418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554">
        <p:fade/>
      </p:transition>
    </mc:Choice>
    <mc:Fallback xmlns="">
      <p:transition spd="med" advTm="71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9" y="3594436"/>
            <a:ext cx="11087525" cy="1818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0" y="490549"/>
            <a:ext cx="11887816" cy="2994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41">
        <p:split orient="vert"/>
      </p:transition>
    </mc:Choice>
    <mc:Fallback xmlns="">
      <p:transition spd="slow" advTm="550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2" y="347503"/>
            <a:ext cx="10969809" cy="3244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0" y="3445325"/>
            <a:ext cx="10855107" cy="25787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6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3834">
        <p:split orient="vert"/>
      </p:transition>
    </mc:Choice>
    <mc:Fallback xmlns="">
      <p:transition spd="slow" advTm="738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6585" y="164123"/>
            <a:ext cx="4668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solidFill>
                  <a:srgbClr val="FFC000"/>
                </a:solidFill>
              </a:rPr>
              <a:t>মূল্যায়ন 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170" y="2450123"/>
            <a:ext cx="81240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পবিত্র কোরান কত পর্যায় নাযিল হয়? </a:t>
            </a:r>
          </a:p>
          <a:p>
            <a:r>
              <a:rPr lang="bn-BD" sz="4000" dirty="0"/>
              <a:t>পবিত্র </a:t>
            </a:r>
            <a:r>
              <a:rPr lang="bn-BD" sz="4000" dirty="0" smtClean="0"/>
              <a:t>কোরান কত সময় পর্যন্ত নাযিল হয়?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968" y="383512"/>
            <a:ext cx="77508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b="1" dirty="0" smtClean="0">
                <a:solidFill>
                  <a:srgbClr val="FFC000"/>
                </a:solidFill>
              </a:rPr>
              <a:t>একক কাজ </a:t>
            </a:r>
            <a:endParaRPr lang="en-US" sz="115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893" y="2555631"/>
            <a:ext cx="6729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পবিত্র কোরান নাযিলের পদ্ধতি গুলো লিখ?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93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92" y="385353"/>
            <a:ext cx="3471275" cy="1349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08692"/>
            <a:ext cx="5767754" cy="1892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0"/>
    </mc:Choice>
    <mc:Fallback xmlns="">
      <p:transition spd="slow" advTm="1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5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8022" y="187417"/>
            <a:ext cx="8329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FFC000"/>
                </a:solidFill>
              </a:rPr>
              <a:t>সবাইকে ধন্যবাদ </a:t>
            </a:r>
            <a:endParaRPr lang="en-US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-95003" y="-391886"/>
            <a:ext cx="12287003" cy="7249886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4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48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4800" dirty="0"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মোবাইল নং- ০১</a:t>
            </a:r>
            <a:r>
              <a:rPr lang="en-US" sz="4800" dirty="0"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৮১৮৪৩৩৪</a:t>
            </a:r>
            <a:r>
              <a:rPr lang="bn-IN" sz="4800" dirty="0">
                <a:solidFill>
                  <a:schemeClr val="accent2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401288"/>
            <a:ext cx="2191340" cy="2481753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1430215" y="-273133"/>
            <a:ext cx="914400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3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5" y="1359812"/>
            <a:ext cx="7628475" cy="35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2"/>
          <a:stretch/>
        </p:blipFill>
        <p:spPr>
          <a:xfrm>
            <a:off x="7851490" y="2013040"/>
            <a:ext cx="4572000" cy="4402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69" y="513746"/>
            <a:ext cx="5360852" cy="10180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07" y="2299533"/>
            <a:ext cx="5529532" cy="22398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33" y="218364"/>
            <a:ext cx="2314575" cy="224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018171"/>
      </p:ext>
    </p:extLst>
  </p:cSld>
  <p:clrMapOvr>
    <a:masterClrMapping/>
  </p:clrMapOvr>
  <p:transition spd="slow" advTm="2334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27072" y="475065"/>
            <a:ext cx="3151414" cy="93748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69" y="582855"/>
            <a:ext cx="2883414" cy="1021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" y="1669253"/>
            <a:ext cx="10835956" cy="439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868183"/>
      </p:ext>
    </p:extLst>
  </p:cSld>
  <p:clrMapOvr>
    <a:masterClrMapping/>
  </p:clrMapOvr>
  <p:transition spd="slow" advTm="2017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" y="1270029"/>
            <a:ext cx="12190637" cy="4857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152401"/>
            <a:ext cx="8276491" cy="1247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72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6922">
        <p:cut/>
        <p:sndAc>
          <p:stSnd>
            <p:snd r:embed="rId3" name="arrow.wav"/>
          </p:stSnd>
        </p:sndAc>
      </p:transition>
    </mc:Choice>
    <mc:Fallback xmlns="">
      <p:transition advTm="56922">
        <p:cut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1969477"/>
            <a:ext cx="11394831" cy="4619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830910"/>
            <a:ext cx="10957659" cy="1191986"/>
          </a:xfrm>
          <a:prstGeom prst="rect">
            <a:avLst/>
          </a:prstGeom>
        </p:spPr>
      </p:pic>
      <p:sp>
        <p:nvSpPr>
          <p:cNvPr id="13" name="Diamond 12"/>
          <p:cNvSpPr/>
          <p:nvPr/>
        </p:nvSpPr>
        <p:spPr>
          <a:xfrm>
            <a:off x="947053" y="1094004"/>
            <a:ext cx="327289" cy="327289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0" y="0"/>
            <a:ext cx="5647950" cy="1383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0" y="1963103"/>
            <a:ext cx="1280815" cy="3894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159646"/>
      </p:ext>
    </p:extLst>
  </p:cSld>
  <p:clrMapOvr>
    <a:masterClrMapping/>
  </p:clrMapOvr>
  <p:transition spd="slow" advTm="7302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" y="1056903"/>
            <a:ext cx="11571588" cy="5213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0" y="481467"/>
            <a:ext cx="2691507" cy="896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38553"/>
      </p:ext>
    </p:extLst>
  </p:cSld>
  <p:clrMapOvr>
    <a:masterClrMapping/>
  </p:clrMapOvr>
  <p:transition spd="slow" advTm="5211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" y="904697"/>
            <a:ext cx="12277612" cy="3726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" y="4180115"/>
            <a:ext cx="11492081" cy="2039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4" y="6220298"/>
            <a:ext cx="11600597" cy="417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313724"/>
            <a:ext cx="4760328" cy="790681"/>
          </a:xfrm>
          <a:prstGeom prst="rect">
            <a:avLst/>
          </a:prstGeom>
        </p:spPr>
      </p:pic>
      <p:sp>
        <p:nvSpPr>
          <p:cNvPr id="12" name="Diamond 11"/>
          <p:cNvSpPr/>
          <p:nvPr/>
        </p:nvSpPr>
        <p:spPr>
          <a:xfrm>
            <a:off x="914395" y="996030"/>
            <a:ext cx="327289" cy="327289"/>
          </a:xfrm>
          <a:prstGeom prst="diamon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5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826">
        <p:fade/>
      </p:transition>
    </mc:Choice>
    <mc:Fallback xmlns="">
      <p:transition spd="med" advTm="988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6|2.9|2.6|6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3.4|2.9|14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2.9|1.9|6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9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34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NikoshBAN</vt:lpstr>
      <vt:lpstr>Times New Roman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 H Liton</cp:lastModifiedBy>
  <cp:revision>22</cp:revision>
  <dcterms:created xsi:type="dcterms:W3CDTF">2017-07-07T06:30:16Z</dcterms:created>
  <dcterms:modified xsi:type="dcterms:W3CDTF">2020-03-21T15:44:26Z</dcterms:modified>
</cp:coreProperties>
</file>