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8" r:id="rId3"/>
    <p:sldId id="270" r:id="rId4"/>
    <p:sldId id="271" r:id="rId5"/>
    <p:sldId id="277" r:id="rId6"/>
    <p:sldId id="278" r:id="rId7"/>
    <p:sldId id="280" r:id="rId8"/>
    <p:sldId id="272" r:id="rId9"/>
    <p:sldId id="273" r:id="rId10"/>
    <p:sldId id="274" r:id="rId11"/>
    <p:sldId id="282" r:id="rId12"/>
    <p:sldId id="283" r:id="rId13"/>
    <p:sldId id="284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412D0-C10D-436B-8AE8-0EA9B503795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0A499-A617-4A7D-898D-CEB695784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5344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2773681"/>
            <a:ext cx="7543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800" b="1" dirty="0" smtClean="0">
                <a:solidFill>
                  <a:srgbClr val="C00000"/>
                </a:solidFill>
              </a:rPr>
              <a:t>اهلا و سهلا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400"/>
            <a:ext cx="8305800" cy="513986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3200" dirty="0" smtClean="0"/>
              <a:t> </a:t>
            </a:r>
            <a:r>
              <a:rPr lang="ar-AE" sz="3600" b="1" u="sng" dirty="0" smtClean="0">
                <a:solidFill>
                  <a:srgbClr val="00B0F0"/>
                </a:solidFill>
              </a:rPr>
              <a:t>بعض المساجد المشهورة فى بنغلاديش </a:t>
            </a:r>
            <a:r>
              <a:rPr lang="ar-AE" sz="3200" dirty="0" smtClean="0"/>
              <a:t>: </a:t>
            </a:r>
            <a:r>
              <a:rPr lang="ar-AE" sz="3600" dirty="0" smtClean="0">
                <a:solidFill>
                  <a:srgbClr val="FF0000"/>
                </a:solidFill>
              </a:rPr>
              <a:t>الف</a:t>
            </a:r>
            <a:r>
              <a:rPr lang="ar-AE" sz="3600" dirty="0" smtClean="0"/>
              <a:t>.مسجد البيت المكرم بداكا و هو المسجد</a:t>
            </a:r>
          </a:p>
          <a:p>
            <a:pPr algn="ctr"/>
            <a:r>
              <a:rPr lang="ar-AE" sz="3600" dirty="0" smtClean="0"/>
              <a:t>     الشعبى لبنغلاديش .  </a:t>
            </a:r>
            <a:r>
              <a:rPr lang="ar-AE" sz="3600" dirty="0" smtClean="0">
                <a:solidFill>
                  <a:srgbClr val="FF0000"/>
                </a:solidFill>
              </a:rPr>
              <a:t>ب</a:t>
            </a:r>
            <a:r>
              <a:rPr lang="ar-AE" sz="3600" dirty="0" smtClean="0"/>
              <a:t>. مسجد تارا بداكا . </a:t>
            </a:r>
            <a:r>
              <a:rPr lang="ar-AE" sz="3600" dirty="0" smtClean="0">
                <a:solidFill>
                  <a:srgbClr val="FF0000"/>
                </a:solidFill>
              </a:rPr>
              <a:t>ج</a:t>
            </a:r>
            <a:r>
              <a:rPr lang="ar-AE" sz="3600" dirty="0" smtClean="0"/>
              <a:t>. مسجد خان جهان على بخوكنا.</a:t>
            </a:r>
          </a:p>
          <a:p>
            <a:pPr algn="ctr"/>
            <a:r>
              <a:rPr lang="ar-AE" sz="3200" dirty="0" smtClean="0">
                <a:solidFill>
                  <a:srgbClr val="FF0000"/>
                </a:solidFill>
              </a:rPr>
              <a:t>    د. </a:t>
            </a:r>
            <a:r>
              <a:rPr lang="ar-AE" sz="3200" dirty="0" smtClean="0"/>
              <a:t>الجامع الملكى بشيتا غونغ </a:t>
            </a:r>
            <a:r>
              <a:rPr lang="ar-AE" sz="3200" dirty="0" smtClean="0">
                <a:solidFill>
                  <a:srgbClr val="00B0F0"/>
                </a:solidFill>
              </a:rPr>
              <a:t>،</a:t>
            </a:r>
            <a:endParaRPr lang="en-US" sz="3200" dirty="0" smtClean="0">
              <a:solidFill>
                <a:srgbClr val="00B0F0"/>
              </a:solidFill>
            </a:endParaRPr>
          </a:p>
          <a:p>
            <a:pPr algn="ctr"/>
            <a:r>
              <a:rPr lang="ar-AE" sz="3200" dirty="0" smtClean="0">
                <a:solidFill>
                  <a:srgbClr val="00B0F0"/>
                </a:solidFill>
              </a:rPr>
              <a:t> </a:t>
            </a:r>
            <a:r>
              <a:rPr lang="ar-AE" sz="4400" b="1" u="sng" dirty="0" smtClean="0">
                <a:solidFill>
                  <a:srgbClr val="00B0F0"/>
                </a:solidFill>
              </a:rPr>
              <a:t>بعض اسماء المرشدين فى بنغلاديش</a:t>
            </a:r>
            <a:r>
              <a:rPr lang="ar-AE" sz="4400" b="1" u="sng" dirty="0" smtClean="0">
                <a:solidFill>
                  <a:srgbClr val="FF0000"/>
                </a:solidFill>
              </a:rPr>
              <a:t> </a:t>
            </a:r>
            <a:r>
              <a:rPr lang="ar-AE" sz="3200" dirty="0" smtClean="0"/>
              <a:t>:</a:t>
            </a:r>
          </a:p>
          <a:p>
            <a:pPr algn="ctr"/>
            <a:r>
              <a:rPr lang="ar-AE" sz="3200" dirty="0" smtClean="0"/>
              <a:t>    </a:t>
            </a:r>
            <a:r>
              <a:rPr lang="ar-AE" sz="3200" dirty="0" smtClean="0">
                <a:solidFill>
                  <a:srgbClr val="FF0000"/>
                </a:solidFill>
              </a:rPr>
              <a:t>1</a:t>
            </a:r>
            <a:r>
              <a:rPr lang="ar-AE" sz="3200" dirty="0" smtClean="0"/>
              <a:t>.الشاه جلال اليمانى (رح) </a:t>
            </a:r>
            <a:r>
              <a:rPr lang="ar-AE" sz="3200" dirty="0" smtClean="0">
                <a:solidFill>
                  <a:srgbClr val="FF0000"/>
                </a:solidFill>
              </a:rPr>
              <a:t>2</a:t>
            </a:r>
            <a:r>
              <a:rPr lang="ar-AE" sz="3200" dirty="0" smtClean="0"/>
              <a:t>. الشيخ خان جهان على (رح) </a:t>
            </a:r>
            <a:r>
              <a:rPr lang="ar-AE" sz="3200" dirty="0" smtClean="0">
                <a:solidFill>
                  <a:srgbClr val="FF0000"/>
                </a:solidFill>
              </a:rPr>
              <a:t>3</a:t>
            </a:r>
            <a:r>
              <a:rPr lang="ar-AE" sz="3200" dirty="0" smtClean="0"/>
              <a:t>. الشيخ كرمة على </a:t>
            </a:r>
          </a:p>
          <a:p>
            <a:pPr algn="ctr"/>
            <a:r>
              <a:rPr lang="ar-AE" sz="3200" dirty="0" smtClean="0"/>
              <a:t>     جونفورى (رح) </a:t>
            </a:r>
            <a:r>
              <a:rPr lang="ar-AE" sz="3200" dirty="0" smtClean="0">
                <a:solidFill>
                  <a:srgbClr val="FF0000"/>
                </a:solidFill>
              </a:rPr>
              <a:t>4</a:t>
            </a:r>
            <a:r>
              <a:rPr lang="ar-AE" sz="3200" dirty="0" smtClean="0"/>
              <a:t>. الشيخ نثار الدين احمد (رح)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AE" sz="9600" b="1" dirty="0" smtClean="0">
                <a:solidFill>
                  <a:srgbClr val="C00000"/>
                </a:solidFill>
              </a:rPr>
              <a:t>واحدة العمل</a:t>
            </a:r>
            <a:endParaRPr lang="en-US" sz="9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ar-AE" sz="6000" b="1" dirty="0" smtClean="0">
                <a:solidFill>
                  <a:srgbClr val="FF0000"/>
                </a:solidFill>
              </a:rPr>
              <a:t>كون جملا مفيدة بالكلمات التالية</a:t>
            </a:r>
          </a:p>
          <a:p>
            <a:pPr algn="ctr">
              <a:buNone/>
            </a:pPr>
            <a:r>
              <a:rPr lang="ar-AE" sz="4800" b="1" dirty="0" smtClean="0"/>
              <a:t>      </a:t>
            </a:r>
            <a:r>
              <a:rPr lang="ar-AE" sz="4800" b="1" dirty="0" smtClean="0">
                <a:solidFill>
                  <a:srgbClr val="00B0F0"/>
                </a:solidFill>
              </a:rPr>
              <a:t>السكن</a:t>
            </a:r>
            <a:r>
              <a:rPr lang="ar-AE" sz="4800" b="1" dirty="0" smtClean="0"/>
              <a:t>، </a:t>
            </a:r>
            <a:r>
              <a:rPr lang="ar-AE" sz="4800" b="1" dirty="0" smtClean="0">
                <a:solidFill>
                  <a:srgbClr val="7030A0"/>
                </a:solidFill>
              </a:rPr>
              <a:t>المساجد</a:t>
            </a:r>
            <a:r>
              <a:rPr lang="ar-AE" sz="4800" b="1" dirty="0" smtClean="0"/>
              <a:t>، </a:t>
            </a:r>
            <a:r>
              <a:rPr lang="ar-AE" sz="4800" b="1" dirty="0" smtClean="0">
                <a:solidFill>
                  <a:srgbClr val="00B050"/>
                </a:solidFill>
              </a:rPr>
              <a:t>وصل</a:t>
            </a:r>
            <a:r>
              <a:rPr lang="ar-AE" sz="4800" b="1" dirty="0" smtClean="0"/>
              <a:t> ،</a:t>
            </a:r>
            <a:r>
              <a:rPr lang="ar-AE" sz="4800" b="1" dirty="0" smtClean="0">
                <a:solidFill>
                  <a:schemeClr val="accent6">
                    <a:lumMod val="75000"/>
                  </a:schemeClr>
                </a:solidFill>
              </a:rPr>
              <a:t>التجار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r-AE" u="sng" strike="sngStrike" dirty="0" smtClean="0"/>
              <a:t> </a:t>
            </a:r>
            <a:r>
              <a:rPr lang="ar-AE" sz="8900" b="1" strike="sngStrike" dirty="0" smtClean="0">
                <a:solidFill>
                  <a:srgbClr val="FF0000"/>
                </a:solidFill>
              </a:rPr>
              <a:t>ثانى و ثانى عمل </a:t>
            </a:r>
            <a:endParaRPr lang="en-US" b="1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ar-AE" sz="6000" b="1" dirty="0" smtClean="0">
                <a:solidFill>
                  <a:srgbClr val="7030A0"/>
                </a:solidFill>
              </a:rPr>
              <a:t>هات مرادف الكلمت الاتية</a:t>
            </a:r>
          </a:p>
          <a:p>
            <a:pPr algn="ctr">
              <a:buNone/>
            </a:pPr>
            <a:r>
              <a:rPr lang="ar-AE" sz="6000" b="1" i="1" dirty="0" smtClean="0">
                <a:solidFill>
                  <a:srgbClr val="7030A0"/>
                </a:solidFill>
              </a:rPr>
              <a:t>     يتكلم، اللغة ، وصل، انحاء</a:t>
            </a:r>
            <a:endParaRPr lang="en-US" sz="6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ar-AE" sz="9600" b="1" u="sng" dirty="0" smtClean="0"/>
              <a:t>القوم عمل</a:t>
            </a:r>
            <a:endParaRPr lang="en-US" sz="9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>
              <a:buNone/>
            </a:pPr>
            <a:r>
              <a:rPr lang="ar-AE" sz="4800" b="1" dirty="0" smtClean="0">
                <a:solidFill>
                  <a:srgbClr val="92D050"/>
                </a:solidFill>
              </a:rPr>
              <a:t> </a:t>
            </a:r>
            <a:r>
              <a:rPr lang="ar-AE" sz="5400" b="1" dirty="0" smtClean="0">
                <a:solidFill>
                  <a:schemeClr val="bg1"/>
                </a:solidFill>
              </a:rPr>
              <a:t>(الف) اذكر مساجد فى بنغلاديش  ؟</a:t>
            </a:r>
          </a:p>
          <a:p>
            <a:pPr algn="r">
              <a:buNone/>
            </a:pPr>
            <a:r>
              <a:rPr lang="ar-AE" sz="5400" b="1" dirty="0" smtClean="0">
                <a:solidFill>
                  <a:schemeClr val="bg1"/>
                </a:solidFill>
              </a:rPr>
              <a:t> (ب) دور الاولياء في دوعة ؟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AE" sz="13800" b="1" dirty="0" smtClean="0">
                <a:solidFill>
                  <a:srgbClr val="FF0000"/>
                </a:solidFill>
              </a:rPr>
              <a:t>القدر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pPr algn="r">
              <a:buNone/>
            </a:pPr>
            <a:r>
              <a:rPr lang="ar-AE" sz="4400" dirty="0" smtClean="0">
                <a:solidFill>
                  <a:srgbClr val="00B050"/>
                </a:solidFill>
              </a:rPr>
              <a:t> </a:t>
            </a:r>
            <a:r>
              <a:rPr lang="ar-AE" sz="4400" b="1" dirty="0" smtClean="0">
                <a:solidFill>
                  <a:srgbClr val="00B050"/>
                </a:solidFill>
              </a:rPr>
              <a:t>(الف) كم هى السكن بنغلاديش ؟</a:t>
            </a:r>
          </a:p>
          <a:p>
            <a:pPr algn="r">
              <a:buNone/>
            </a:pPr>
            <a:r>
              <a:rPr lang="ar-AE" sz="4400" b="1" dirty="0" smtClean="0">
                <a:solidFill>
                  <a:srgbClr val="00B050"/>
                </a:solidFill>
              </a:rPr>
              <a:t> (ب) كيف دخل الاسلام فى بنغلاديش ؟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ar-AE" sz="4400" b="1" dirty="0" smtClean="0">
                <a:solidFill>
                  <a:srgbClr val="00B050"/>
                </a:solidFill>
              </a:rPr>
              <a:t>  (ج) اذكر المساجد فى بنغلاديش ؟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ar-AE" sz="4400" b="1" dirty="0" smtClean="0">
                <a:solidFill>
                  <a:srgbClr val="00B050"/>
                </a:solidFill>
              </a:rPr>
              <a:t>  (د) اسماء المرشيدن فى بنغلاديش ؟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524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ar-AE" dirty="0" smtClean="0"/>
              <a:t> </a:t>
            </a:r>
            <a:r>
              <a:rPr lang="ar-AE" sz="8800" b="1" dirty="0" smtClean="0">
                <a:solidFill>
                  <a:srgbClr val="FF0000"/>
                </a:solidFill>
              </a:rPr>
              <a:t>الواجب المنزل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ar-AE" dirty="0" smtClean="0">
                <a:solidFill>
                  <a:srgbClr val="00B0F0"/>
                </a:solidFill>
              </a:rPr>
              <a:t> </a:t>
            </a:r>
            <a:r>
              <a:rPr lang="ar-AE" sz="6600" b="1" dirty="0" smtClean="0">
                <a:solidFill>
                  <a:schemeClr val="bg1"/>
                </a:solidFill>
              </a:rPr>
              <a:t>اكتب عن دخول الاسلام فى بنغلاديش ؟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_0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38200" y="609600"/>
            <a:ext cx="7086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6600" b="1" dirty="0" smtClean="0">
                <a:solidFill>
                  <a:srgbClr val="FF0000"/>
                </a:solidFill>
              </a:rPr>
              <a:t>شكرا لك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ar-AE" sz="7200" b="1" dirty="0" smtClean="0"/>
              <a:t>تعريف المعلم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ar-SA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ابو عمر محمد فاروق حسين</a:t>
            </a:r>
            <a:br>
              <a:rPr lang="ar-SA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ar-SA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المدير المدرسة</a:t>
            </a:r>
          </a:p>
          <a:p>
            <a:pPr algn="ctr">
              <a:defRPr/>
            </a:pPr>
            <a:r>
              <a:rPr lang="ar-SA" sz="39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المدرسة سراجوالعلوم السلامية بروداروغا هات</a:t>
            </a:r>
          </a:p>
          <a:p>
            <a:pPr algn="ctr">
              <a:defRPr/>
            </a:pPr>
            <a:r>
              <a:rPr lang="ar-SA" sz="39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سيتاكند-بجاتجام</a:t>
            </a:r>
          </a:p>
          <a:p>
            <a:pPr algn="ctr">
              <a:defRPr/>
            </a:pPr>
            <a:r>
              <a:rPr lang="ar-SA" sz="39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فون-01818433486</a:t>
            </a:r>
            <a:endParaRPr lang="en-US" sz="39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r>
              <a:rPr lang="en-US" sz="39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Email-aomfaruk1177@mail.com</a:t>
            </a:r>
            <a:endParaRPr lang="ar-SA" sz="39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98120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rgbClr val="FF0000"/>
                </a:solidFill>
              </a:rPr>
              <a:t> </a:t>
            </a:r>
            <a:r>
              <a:rPr lang="ar-AE" sz="12800" b="1" dirty="0" smtClean="0">
                <a:solidFill>
                  <a:srgbClr val="FF0000"/>
                </a:solidFill>
              </a:rPr>
              <a:t>تعريف الدرس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 algn="ctr">
              <a:buNone/>
            </a:pPr>
            <a:r>
              <a:rPr lang="ar-AE" dirty="0" smtClean="0"/>
              <a:t> </a:t>
            </a:r>
            <a:r>
              <a:rPr lang="ar-AE" sz="7200" b="1" dirty="0" smtClean="0"/>
              <a:t>اللغة العربية الاتصالية </a:t>
            </a:r>
          </a:p>
          <a:p>
            <a:pPr algn="ctr">
              <a:buNone/>
            </a:pPr>
            <a:r>
              <a:rPr lang="ar-AE" sz="7200" b="1" dirty="0" smtClean="0"/>
              <a:t>     الصف عشر </a:t>
            </a:r>
          </a:p>
          <a:p>
            <a:pPr algn="ctr">
              <a:buNone/>
            </a:pPr>
            <a:r>
              <a:rPr lang="ar-AE" sz="7200" b="1" dirty="0" smtClean="0"/>
              <a:t>       </a:t>
            </a:r>
            <a:endParaRPr lang="en-US" sz="7200" b="1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7162800"/>
          </a:xfrm>
          <a:prstGeom prst="frame">
            <a:avLst>
              <a:gd name="adj1" fmla="val 3470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ar-AE" sz="8000" dirty="0" smtClean="0">
                <a:solidFill>
                  <a:srgbClr val="FF0000"/>
                </a:solidFill>
              </a:rPr>
              <a:t>ما يستفاد من الدرس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ar-AE" dirty="0" smtClean="0"/>
              <a:t> </a:t>
            </a:r>
            <a:r>
              <a:rPr lang="ar-AE" sz="5400" dirty="0" smtClean="0">
                <a:solidFill>
                  <a:srgbClr val="C00000"/>
                </a:solidFill>
              </a:rPr>
              <a:t>ما يتعلم الطلاب من هذا الدرس</a:t>
            </a:r>
            <a:endParaRPr lang="ar-AE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ar-AE" b="1" dirty="0" smtClean="0"/>
              <a:t>   </a:t>
            </a:r>
            <a:r>
              <a:rPr lang="en-US" b="1" dirty="0" smtClean="0"/>
              <a:t>         </a:t>
            </a:r>
            <a:r>
              <a:rPr lang="ar-AE" b="1" dirty="0" smtClean="0"/>
              <a:t>  (1)  كم  عدد السكان فى بنغلاديش؟</a:t>
            </a:r>
          </a:p>
          <a:p>
            <a:pPr algn="ctr">
              <a:buNone/>
            </a:pPr>
            <a:r>
              <a:rPr lang="ar-AE" b="1" dirty="0" smtClean="0"/>
              <a:t>     </a:t>
            </a:r>
            <a:r>
              <a:rPr lang="en-US" b="1" dirty="0" smtClean="0"/>
              <a:t>    </a:t>
            </a:r>
            <a:r>
              <a:rPr lang="ar-AE" b="1" dirty="0" smtClean="0"/>
              <a:t> (2) متى وصل الاسلام في بنغلاديش؟</a:t>
            </a:r>
          </a:p>
          <a:p>
            <a:pPr algn="ctr">
              <a:buNone/>
            </a:pPr>
            <a:r>
              <a:rPr lang="ar-AE" b="1" dirty="0" smtClean="0"/>
              <a:t>      (3)  اذكر بعض المسجد المشهورة في بنغلاديش؟</a:t>
            </a:r>
          </a:p>
          <a:p>
            <a:pPr algn="ctr">
              <a:buNone/>
            </a:pPr>
            <a:r>
              <a:rPr lang="ar-AE" b="1" dirty="0" smtClean="0"/>
              <a:t>      (4) التشريح بعض اسماء المرشدين في بنغلاديس</a:t>
            </a:r>
            <a:r>
              <a:rPr lang="ar-AE" dirty="0" smtClean="0"/>
              <a:t>؟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33400"/>
            <a:ext cx="8287294" cy="5638800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685800"/>
            <a:ext cx="8001000" cy="5715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248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534400" cy="6279810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4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52600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ar-AE" dirty="0" smtClean="0"/>
              <a:t> </a:t>
            </a:r>
            <a:r>
              <a:rPr lang="ar-AE" sz="7300" b="1" dirty="0" smtClean="0"/>
              <a:t>عنوان الدرس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ar-AE" sz="6600" b="1" dirty="0" smtClean="0">
                <a:solidFill>
                  <a:srgbClr val="FF0000"/>
                </a:solidFill>
              </a:rPr>
              <a:t>دعوة الاسلام فى بنغلاديش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ar-AE" b="1" dirty="0" smtClean="0"/>
              <a:t> </a:t>
            </a:r>
            <a:r>
              <a:rPr lang="ar-AE" sz="6700" b="1" dirty="0" smtClean="0"/>
              <a:t>الدرس مؤافق مقالمة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AE" b="1" dirty="0" smtClean="0"/>
              <a:t> </a:t>
            </a:r>
            <a:r>
              <a:rPr lang="ar-AE" sz="4800" b="1" dirty="0" smtClean="0">
                <a:solidFill>
                  <a:srgbClr val="FF0000"/>
                </a:solidFill>
              </a:rPr>
              <a:t>عدد المسلىمين فى بنغلاديش </a:t>
            </a:r>
            <a:r>
              <a:rPr lang="ar-AE" sz="4000" dirty="0" smtClean="0"/>
              <a:t>: عدد المسلمين فى بنغلاديش حوالى مائة مليون</a:t>
            </a:r>
          </a:p>
          <a:p>
            <a:pPr algn="ctr">
              <a:buNone/>
            </a:pPr>
            <a:r>
              <a:rPr lang="ar-AE" sz="4000" dirty="0" smtClean="0"/>
              <a:t>      و نسبتهم المؤوية فيها خمسن و ثمانون بالمائة بالنسبة الى عدد السكان كلهم</a:t>
            </a:r>
          </a:p>
          <a:p>
            <a:pPr algn="ctr">
              <a:buNone/>
            </a:pPr>
            <a:r>
              <a:rPr lang="ar-AE" sz="4000" dirty="0" smtClean="0"/>
              <a:t>    </a:t>
            </a:r>
            <a:r>
              <a:rPr lang="ar-AE" sz="4400" dirty="0" smtClean="0"/>
              <a:t>  </a:t>
            </a:r>
            <a:r>
              <a:rPr lang="ar-AE" sz="4400" b="1" dirty="0" smtClean="0">
                <a:solidFill>
                  <a:srgbClr val="FF0000"/>
                </a:solidFill>
              </a:rPr>
              <a:t>زمان وصول الاسلام الى بنغلاديش </a:t>
            </a:r>
            <a:r>
              <a:rPr lang="ar-AE" sz="4000" dirty="0" smtClean="0"/>
              <a:t>: وصل الاسلام الي البنغال بعد البعثة النبوية</a:t>
            </a:r>
          </a:p>
          <a:p>
            <a:pPr algn="ctr">
              <a:buNone/>
            </a:pPr>
            <a:r>
              <a:rPr lang="ar-AE" sz="4000" dirty="0" smtClean="0"/>
              <a:t>      بحوالي قرن ونصف قرن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316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Office Theme</vt:lpstr>
      <vt:lpstr>PowerPoint Presentation</vt:lpstr>
      <vt:lpstr>تعريف المعلم</vt:lpstr>
      <vt:lpstr> تعريف الدرس</vt:lpstr>
      <vt:lpstr>ما يستفاد من الدرس </vt:lpstr>
      <vt:lpstr>PowerPoint Presentation</vt:lpstr>
      <vt:lpstr>PowerPoint Presentation</vt:lpstr>
      <vt:lpstr>PowerPoint Presentation</vt:lpstr>
      <vt:lpstr> عنوان الدرس</vt:lpstr>
      <vt:lpstr> الدرس مؤافق مقالمة </vt:lpstr>
      <vt:lpstr>PowerPoint Presentation</vt:lpstr>
      <vt:lpstr>واحدة العمل</vt:lpstr>
      <vt:lpstr> ثانى و ثانى عمل </vt:lpstr>
      <vt:lpstr>القوم عمل</vt:lpstr>
      <vt:lpstr>القدر</vt:lpstr>
      <vt:lpstr> الواجب المنزل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</dc:creator>
  <cp:lastModifiedBy>D H Liton</cp:lastModifiedBy>
  <cp:revision>77</cp:revision>
  <dcterms:created xsi:type="dcterms:W3CDTF">2006-08-16T00:00:00Z</dcterms:created>
  <dcterms:modified xsi:type="dcterms:W3CDTF">2020-04-02T13:01:08Z</dcterms:modified>
</cp:coreProperties>
</file>