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6"/>
  </p:notesMasterIdLst>
  <p:sldIdLst>
    <p:sldId id="256" r:id="rId2"/>
    <p:sldId id="260" r:id="rId3"/>
    <p:sldId id="277" r:id="rId4"/>
    <p:sldId id="261" r:id="rId5"/>
    <p:sldId id="276" r:id="rId6"/>
    <p:sldId id="271" r:id="rId7"/>
    <p:sldId id="272" r:id="rId8"/>
    <p:sldId id="262" r:id="rId9"/>
    <p:sldId id="268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355" autoAdjust="0"/>
  </p:normalViewPr>
  <p:slideViewPr>
    <p:cSldViewPr>
      <p:cViewPr>
        <p:scale>
          <a:sx n="73" d="100"/>
          <a:sy n="73" d="100"/>
        </p:scale>
        <p:origin x="-126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58C13-CD7D-4956-902A-28ADBB32F33C}" type="datetimeFigureOut">
              <a:rPr lang="en-US" smtClean="0"/>
              <a:pPr/>
              <a:t>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09032-68D4-4E83-8B2F-076543E2F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09032-68D4-4E83-8B2F-076543E2FB7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09032-68D4-4E83-8B2F-076543E2FB7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7" y="2404535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7" y="4050835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49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5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941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3" y="79037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1" y="2886557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2606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625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8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3" y="79037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1" y="2886557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81872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9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8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1179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058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3" y="609601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1"/>
            <a:ext cx="5195027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76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091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00869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58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1"/>
            <a:ext cx="63477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5" y="2160590"/>
            <a:ext cx="3088111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060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1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4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7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4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7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19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1"/>
            <a:ext cx="63477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167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280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5"/>
            <a:ext cx="279018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6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95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1"/>
            <a:ext cx="634771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5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9"/>
            <a:ext cx="6347715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385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609601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9" y="6041364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1364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7" y="6041364"/>
            <a:ext cx="512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99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66700"/>
            <a:ext cx="4343400" cy="15621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rgbClr val="FF0000"/>
                </a:solidFill>
              </a:rPr>
              <a:t/>
            </a:r>
            <a:br>
              <a:rPr lang="en-US" sz="10700" b="1" dirty="0" smtClean="0">
                <a:solidFill>
                  <a:srgbClr val="FF0000"/>
                </a:solidFill>
              </a:rPr>
            </a:br>
            <a:r>
              <a:rPr lang="en-US" sz="10700" b="1" dirty="0">
                <a:solidFill>
                  <a:srgbClr val="FF0000"/>
                </a:solidFill>
              </a:rPr>
              <a:t/>
            </a:r>
            <a:br>
              <a:rPr lang="en-US" sz="10700" b="1" dirty="0">
                <a:solidFill>
                  <a:srgbClr val="FF0000"/>
                </a:solidFill>
              </a:rPr>
            </a:br>
            <a:r>
              <a:rPr lang="en-US" sz="10700" b="1" dirty="0" smtClean="0">
                <a:solidFill>
                  <a:srgbClr val="FF0000"/>
                </a:solidFill>
              </a:rPr>
              <a:t/>
            </a:r>
            <a:br>
              <a:rPr lang="en-US" sz="10700" b="1" dirty="0" smtClean="0">
                <a:solidFill>
                  <a:srgbClr val="FF0000"/>
                </a:solidFill>
              </a:rPr>
            </a:br>
            <a:r>
              <a:rPr lang="bn-IN" sz="10700" b="1" dirty="0" smtClean="0">
                <a:solidFill>
                  <a:srgbClr val="FF0000"/>
                </a:solidFill>
              </a:rPr>
              <a:t>স্বাগ</a:t>
            </a:r>
            <a:r>
              <a:rPr lang="bn-BD" sz="10700" b="1" dirty="0" smtClean="0">
                <a:solidFill>
                  <a:srgbClr val="FF0000"/>
                </a:solidFill>
              </a:rPr>
              <a:t>ত</a:t>
            </a:r>
            <a:r>
              <a:rPr lang="bn-IN" sz="10700" b="1" dirty="0" smtClean="0">
                <a:solidFill>
                  <a:srgbClr val="FF0000"/>
                </a:solidFill>
              </a:rPr>
              <a:t>ম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gol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" y="1905000"/>
            <a:ext cx="9133840" cy="495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 </a:t>
            </a:r>
            <a:r>
              <a:rPr lang="bn-IN" sz="6000" b="1" dirty="0" smtClean="0"/>
              <a:t>   </a:t>
            </a:r>
            <a:r>
              <a:rPr lang="en-US" sz="6000" b="1" dirty="0" smtClean="0"/>
              <a:t> </a:t>
            </a:r>
            <a:r>
              <a:rPr lang="bn-IN" sz="60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r>
              <a:rPr lang="bn-IN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b="1" dirty="0" smtClean="0">
                <a:solidFill>
                  <a:srgbClr val="0070C0"/>
                </a:solidFill>
              </a:rPr>
              <a:t/>
            </a:r>
            <a:br>
              <a:rPr lang="en-US" sz="6000" b="1" dirty="0" smtClean="0">
                <a:solidFill>
                  <a:srgbClr val="0070C0"/>
                </a:solidFill>
              </a:rPr>
            </a:b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 কি? </a:t>
            </a:r>
            <a:b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 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করতে পারবে?</a:t>
            </a:r>
            <a:b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 প্রকার?</a:t>
            </a:r>
            <a:r>
              <a:rPr lang="bn-BD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১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bn-BD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bn-BD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9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9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1200"/>
            <a:ext cx="91440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 smtClean="0"/>
              <a:t> 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381000" y="518319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533400"/>
            <a:ext cx="3276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743200"/>
          </a:xfrm>
        </p:spPr>
        <p:txBody>
          <a:bodyPr>
            <a:no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যবেহ কত প্রকার? লিখ।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মান্নতের যবেহ কি?</a:t>
            </a:r>
          </a:p>
          <a:p>
            <a:pPr marL="0" indent="0">
              <a:buNone/>
            </a:pP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0" y="1143000"/>
            <a:ext cx="3810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bn-IN" sz="6000" dirty="0" smtClean="0">
                <a:solidFill>
                  <a:srgbClr val="FF0000"/>
                </a:solidFill>
              </a:rPr>
              <a:t/>
            </a:r>
            <a:br>
              <a:rPr lang="bn-IN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              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  <a:r>
              <a:rPr lang="bn-IN" sz="6000" dirty="0" smtClean="0">
                <a:solidFill>
                  <a:srgbClr val="FF0000"/>
                </a:solidFill>
              </a:rPr>
              <a:t/>
            </a:r>
            <a:br>
              <a:rPr lang="bn-IN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কি? </a:t>
            </a:r>
            <a:b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সময় কি বলতে হয়? </a:t>
            </a:r>
            <a:b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সম্পর্কে ১টি আয়াত বল।</a:t>
            </a:r>
            <a:b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সম্পর্কে ১টি হাদিস বল।</a:t>
            </a:r>
            <a:r>
              <a:rPr lang="en-US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9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9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28040"/>
            <a:ext cx="7191396" cy="203915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যবেহ সম্পর্কিত ১টি  আয়াত ও ১ টি হাদিস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খে আ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নবে ।</a:t>
            </a:r>
          </a:p>
          <a:p>
            <a:pPr>
              <a:buNone/>
            </a:pPr>
            <a:endParaRPr lang="en-US" sz="4800" b="1" dirty="0"/>
          </a:p>
        </p:txBody>
      </p:sp>
      <p:sp>
        <p:nvSpPr>
          <p:cNvPr id="4" name="Right Arrow 3"/>
          <p:cNvSpPr/>
          <p:nvPr/>
        </p:nvSpPr>
        <p:spPr>
          <a:xfrm>
            <a:off x="2133600" y="6096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11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br>
              <a:rPr lang="bn-IN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b="1" dirty="0" smtClean="0">
                <a:solidFill>
                  <a:srgbClr val="FFC000"/>
                </a:solidFill>
              </a:rPr>
              <a:t/>
            </a:r>
            <a:br>
              <a:rPr lang="bn-IN" b="1" dirty="0" smtClean="0">
                <a:solidFill>
                  <a:srgbClr val="FFC000"/>
                </a:solidFill>
              </a:rPr>
            </a:br>
            <a:r>
              <a:rPr lang="bn-IN" b="1" dirty="0" smtClean="0"/>
              <a:t/>
            </a:r>
            <a:br>
              <a:rPr lang="bn-IN" b="1" dirty="0" smtClean="0"/>
            </a:br>
            <a:r>
              <a:rPr lang="bn-IN" b="1" dirty="0" smtClean="0"/>
              <a:t/>
            </a:r>
            <a:br>
              <a:rPr lang="bn-IN" b="1" dirty="0" smtClean="0"/>
            </a:b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924800" cy="1600200"/>
          </a:xfrm>
        </p:spPr>
        <p:txBody>
          <a:bodyPr>
            <a:noAutofit/>
          </a:bodyPr>
          <a:lstStyle/>
          <a:p>
            <a:pPr algn="ctr"/>
            <a:r>
              <a:rPr lang="bn-IN" sz="80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ধন্যবাদঃ</a:t>
            </a:r>
            <a:r>
              <a:rPr lang="bn-IN" sz="60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60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b="1" u="sng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49530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    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2551838"/>
            <a:ext cx="62865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36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36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36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36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36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2800" b="1" dirty="0" smtClean="0">
              <a:ln w="50800"/>
              <a:solidFill>
                <a:schemeClr val="bg1">
                  <a:shade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b="1" dirty="0" smtClean="0">
                <a:ln w="50800"/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  <p:pic>
        <p:nvPicPr>
          <p:cNvPr id="1026" name="Picture 2" descr="E:\সুপা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714357"/>
            <a:ext cx="2071703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214414" y="1214422"/>
            <a:ext cx="514353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</a:t>
            </a:r>
            <a:r>
              <a:rPr lang="en-US" sz="3600" dirty="0" smtClean="0"/>
              <a:t>  </a:t>
            </a:r>
            <a:r>
              <a:rPr lang="en-US" sz="3600" dirty="0" err="1" smtClean="0"/>
              <a:t>পরিচিতি</a:t>
            </a:r>
            <a:r>
              <a:rPr lang="en-US" sz="3600" dirty="0" smtClean="0"/>
              <a:t> 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857224" y="2500306"/>
            <a:ext cx="6286544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</a:rPr>
              <a:t>আল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আকায়েদ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ওয়াল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ফিকহ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শ্রেনি</a:t>
            </a:r>
            <a:r>
              <a:rPr lang="en-US" sz="3600" dirty="0" smtClean="0">
                <a:solidFill>
                  <a:srgbClr val="00B050"/>
                </a:solidFill>
              </a:rPr>
              <a:t>-  ৮ম</a:t>
            </a:r>
          </a:p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অধ্যায়-৬ষ্ঠ </a:t>
            </a:r>
            <a:endParaRPr lang="en-US" sz="3600" dirty="0" smtClean="0">
              <a:solidFill>
                <a:srgbClr val="00B050"/>
              </a:solidFill>
            </a:endParaRPr>
          </a:p>
          <a:p>
            <a:pPr algn="ctr"/>
            <a:r>
              <a:rPr lang="en-US" sz="3600" dirty="0" err="1" smtClean="0">
                <a:solidFill>
                  <a:srgbClr val="00B050"/>
                </a:solidFill>
              </a:rPr>
              <a:t>যবেহ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endParaRPr lang="en-GB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10600" cy="2438400"/>
          </a:xfrm>
        </p:spPr>
        <p:txBody>
          <a:bodyPr>
            <a:noAutofit/>
          </a:bodyPr>
          <a:lstStyle/>
          <a:p>
            <a:pPr algn="ctr"/>
            <a:r>
              <a:rPr lang="bn-BD" sz="4000" u="sng" dirty="0" smtClean="0">
                <a:solidFill>
                  <a:srgbClr val="FF0000"/>
                </a:solidFill>
              </a:rPr>
              <a:t/>
            </a:r>
            <a:br>
              <a:rPr lang="bn-BD" sz="4000" u="sng" dirty="0" smtClean="0">
                <a:solidFill>
                  <a:srgbClr val="FF0000"/>
                </a:solidFill>
              </a:rPr>
            </a:br>
            <a:r>
              <a:rPr lang="en-US" sz="4000" u="sng" dirty="0" smtClean="0">
                <a:solidFill>
                  <a:srgbClr val="FF0000"/>
                </a:solidFill>
              </a:rPr>
              <a:t/>
            </a:r>
            <a:br>
              <a:rPr lang="en-US" sz="4000" u="sng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ে,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এম 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মাহবুবুর রহমান</a:t>
            </a:r>
            <a:b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 নজরুল ইসলাম</a:t>
            </a:r>
            <a:b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আবুল কাসেম মুহাম্মাদ ফজলুল হক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800" dirty="0" smtClean="0">
                <a:solidFill>
                  <a:srgbClr val="FF0000"/>
                </a:solidFill>
              </a:rPr>
              <a:t/>
            </a:r>
            <a:br>
              <a:rPr lang="bn-IN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609600"/>
            <a:ext cx="5715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4400" dirty="0" smtClean="0">
              <a:solidFill>
                <a:srgbClr val="FFC000"/>
              </a:solidFill>
            </a:endParaRPr>
          </a:p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বৃন্দের নাম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62000" y="2667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838200" y="33528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80362" y="4038600"/>
            <a:ext cx="84843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206003" y="1173480"/>
            <a:ext cx="1295400" cy="8077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7" y="357167"/>
            <a:ext cx="3857652" cy="571504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কিছু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দেখি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457" y="1997076"/>
            <a:ext cx="3684145" cy="21177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41" y="4314744"/>
            <a:ext cx="3651859" cy="2543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1"/>
            <a:ext cx="3657600" cy="218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14744"/>
            <a:ext cx="3783455" cy="2543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6824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3" y="0"/>
            <a:ext cx="3015720" cy="618828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/>
              <a:t>কোরবানি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36720"/>
            <a:ext cx="5029200" cy="256328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1"/>
            <a:ext cx="4267200" cy="3124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1143001"/>
            <a:ext cx="4343400" cy="31241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75050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sz="5400" b="1" dirty="0" smtClean="0"/>
              <a:t/>
            </a:r>
            <a:br>
              <a:rPr lang="bn-IN" sz="5400" b="1" dirty="0" smtClean="0"/>
            </a:br>
            <a:r>
              <a:rPr lang="en-US" sz="6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7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bn-IN" sz="5400" b="1" dirty="0" smtClean="0"/>
              <a:t/>
            </a:r>
            <a:br>
              <a:rPr lang="bn-IN" sz="54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bn-IN" sz="6000" dirty="0" smtClean="0"/>
          </a:p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endParaRPr lang="en-US" sz="6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085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38889E-6 1.48148E-6 L 1.38889E-6 -0.07222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bn-IN" sz="4400" b="1" dirty="0" smtClean="0">
                <a:solidFill>
                  <a:srgbClr val="FF0000"/>
                </a:solidFill>
              </a:rPr>
              <a:t/>
            </a:r>
            <a:br>
              <a:rPr lang="bn-IN" sz="4400" b="1" dirty="0" smtClean="0">
                <a:solidFill>
                  <a:srgbClr val="FF0000"/>
                </a:solidFill>
              </a:rPr>
            </a:br>
            <a:r>
              <a:rPr lang="bn-IN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শিক্ষার্থীরাঃ-</a:t>
            </a:r>
            <a: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যবেহ কি বলতে পারবে । </a:t>
            </a:r>
            <a:b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যবেহ এর শর্ত কি সে সম্পর্কে লিখতে পারবে ।</a:t>
            </a:r>
            <a:b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 যবেহ প্রকারভেদ বণর্না করতে পারবে ।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যবেহ  এর সময় কতটি রগ কাটতে হয় লিখতে পারবে।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990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 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কি? </a:t>
            </a:r>
            <a:b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যবেহ 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কে করতে পারবে?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যবেহ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প্রকার?</a:t>
            </a:r>
            <a:r>
              <a:rPr lang="bn-BD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মান্নতের যবেহ 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কি? যবেহ </a:t>
            </a:r>
            <a:r>
              <a:rPr lang="bn-BD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১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IN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</a:t>
            </a:r>
            <a:r>
              <a:rPr lang="bn-BD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/>
              <a:t/>
            </a:r>
            <a:br>
              <a:rPr lang="en-US" sz="4400" b="1" dirty="0"/>
            </a:b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10175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1126</TotalTime>
  <Words>86</Words>
  <Application>Microsoft Office PowerPoint</Application>
  <PresentationFormat>On-screen Show (4:3)</PresentationFormat>
  <Paragraphs>37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   স্বাগতম </vt:lpstr>
      <vt:lpstr>       শিক্ষক পরিচিতি </vt:lpstr>
      <vt:lpstr>Slide 3</vt:lpstr>
      <vt:lpstr>  এ, কে, এম  মাহবুবুর রহমান মাওলানা  নজরুল ইসলাম        মাওলানা আবুল কাসেম মুহাম্মাদ ফজলুল হক ।   </vt:lpstr>
      <vt:lpstr>কিছু ছবি দেখি </vt:lpstr>
      <vt:lpstr>কোরবানি </vt:lpstr>
      <vt:lpstr> পাঠ শিরোনাম  </vt:lpstr>
      <vt:lpstr> এই পাঠ শেষে শিক্ষার্থীরাঃ- ১। যবেহ কি বলতে পারবে ।  ২। যবেহ এর শর্ত কি সে সম্পর্কে লিখতে পারবে । ৩।  যবেহ প্রকারভেদ বণর্না করতে পারবে ।   ৪। যবেহ  এর সময় কতটি রগ কাটতে হয় লিখতে পারবে।    </vt:lpstr>
      <vt:lpstr>আলোচনা</vt:lpstr>
      <vt:lpstr>     একক কাজঃ  ১। যবেহ অর্থ কি?  ২। যবেহ কে করতে পারবে? ৩। যবেহ কত প্রকার? ৪। যবেহ সম্পর্কে ১ টি আয়াত বল।   </vt:lpstr>
      <vt:lpstr>দলগত কাজ </vt:lpstr>
      <vt:lpstr>                মূল্যায়নঃ   ১। যবেহ কি?  ২। যবেহ এর সময় কি বলতে হয়?  ৩। যবেহ সম্পর্কে ১টি আয়াত বল। ৪। যবেহ সম্পর্কে ১টি হাদিস বল। </vt:lpstr>
      <vt:lpstr>       </vt:lpstr>
      <vt:lpstr>ধন্যবাদঃ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Unlocks</cp:lastModifiedBy>
  <cp:revision>413</cp:revision>
  <dcterms:created xsi:type="dcterms:W3CDTF">2006-08-16T00:00:00Z</dcterms:created>
  <dcterms:modified xsi:type="dcterms:W3CDTF">2018-04-10T04:04:41Z</dcterms:modified>
</cp:coreProperties>
</file>