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288" r:id="rId3"/>
    <p:sldId id="261" r:id="rId4"/>
    <p:sldId id="262" r:id="rId5"/>
    <p:sldId id="263" r:id="rId6"/>
    <p:sldId id="264" r:id="rId7"/>
    <p:sldId id="283" r:id="rId8"/>
    <p:sldId id="265" r:id="rId9"/>
    <p:sldId id="266" r:id="rId10"/>
    <p:sldId id="267" r:id="rId11"/>
    <p:sldId id="284" r:id="rId12"/>
    <p:sldId id="268" r:id="rId13"/>
    <p:sldId id="276" r:id="rId14"/>
    <p:sldId id="270" r:id="rId15"/>
    <p:sldId id="277" r:id="rId16"/>
    <p:sldId id="282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736B-02A2-45A4-A16A-0C719CB3A0B8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2FD3-8606-4AB4-A066-CBE9DF68E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EB4DA-6E84-48C2-858D-5D5884E632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হাদিস  শিক্ষক নিজে ব্যাখ্যা করবেন ।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2FD3-8606-4AB4-A066-CBE9DF68EB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2FD3-8606-4AB4-A066-CBE9DF68EB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2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A2FD3-8606-4AB4-A066-CBE9DF68EB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প্রশ্নদ্বয়ের উত্তর 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 সমূহ</a:t>
            </a:r>
            <a:r>
              <a:rPr lang="bn-BD" b="1" baseline="0" dirty="0" smtClean="0"/>
              <a:t> শিক্ষক নিজে ব্যাখ্যা করবেন ।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26 এপ্রিল.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236C5D-E60A-4303-9859-2F594ED2DA5A}" type="datetimeFigureOut">
              <a:rPr lang="en-US" smtClean="0"/>
              <a:pPr/>
              <a:t>26-Apr-2018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8CAC5E-5B45-4D5A-B68D-6DD8B5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85" y="-533400"/>
            <a:ext cx="9288379" cy="7577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569" y="449180"/>
            <a:ext cx="4235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1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667001"/>
            <a:ext cx="6705599" cy="3886199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অনন্যসুন্দরী , তীক্ষ্ণমেধাশক্তি সম্পন্ন 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সৎ ও সুন্দর জীবন যাপন কারিণী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 স্বামী সেবিকা				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সত্যের সাধক ও সদালাপী 	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চরম 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ধৈর্য্যশীল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		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পরোপকারক ও কঠোর পর্দাশীল 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 চারিত্রিক পবিত্রতায় আল্লাহর সাক্ষী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276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গুণাবলী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Computer City\Pictures\BLOK POST\16472857_275541016192509_410716659403749215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 b="15909"/>
          <a:stretch/>
        </p:blipFill>
        <p:spPr bwMode="auto">
          <a:xfrm>
            <a:off x="2895600" y="228600"/>
            <a:ext cx="4572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96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" y="270244"/>
            <a:ext cx="8596058" cy="6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446" y="522704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920" y="5388114"/>
            <a:ext cx="815847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আয়েশা রাঃ এর চারিত্রিক গুণাবালী উল্লেখ কর 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868768" y="1671339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5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41960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“নারীজাতির উপর হযরত আয়েশা এর মর্যদা তেমন , যেমন খাদ্য সামগ্রীর উপর সারীদের মর্যদা” ।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(বুখারী,ই বনে মাজাহ)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হলেন মহিলাদের সাহায্য কারিনী  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তাঁকে লক্ষ্য করে মহানবী সঃ বলেন – “হে আয়িশা 		জীব্রাইল তোমাকে সালাম  দিচ্ছে” ।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(বোখারী)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066800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রাসুল সঃ এর বাণী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TSS\Desktop\Picture\bukari_tawheed_pub-229x1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0949"/>
          <a:stretch/>
        </p:blipFill>
        <p:spPr bwMode="auto">
          <a:xfrm>
            <a:off x="152400" y="228600"/>
            <a:ext cx="1533832" cy="138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puter City\Pictures\sahih-muslim-part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5478" r="7183" b="17360"/>
          <a:stretch/>
        </p:blipFill>
        <p:spPr bwMode="auto">
          <a:xfrm>
            <a:off x="8077198" y="152400"/>
            <a:ext cx="990602" cy="16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65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lam\Desktop\yousuf\Aarhus_rose_gar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876800"/>
            <a:ext cx="85344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হজরত আয়িশা রা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সাতটি চারিত্রীক গুণাবলী উল্লেখ কর 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2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861" y="1905000"/>
            <a:ext cx="7001277" cy="3352800"/>
          </a:xfr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রা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as-IN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 নাম কী ?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</a:t>
            </a: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as-IN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সংগৃহীত হাদীস সংখ্যা কত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ঘটনা দ্বারা রাসুল সঃ চিন্তিত ছিলেন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 হিজরীর কোন সনে ইন্তেকাল করেন ?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তাঁকে কোথায় সমাহিত করা হয় ? </a:t>
            </a:r>
          </a:p>
          <a:p>
            <a:pPr marL="742950" indent="-742950">
              <a:buSzPct val="80000"/>
              <a:buFont typeface="+mj-lt"/>
              <a:buAutoNum type="arabicPeriod"/>
            </a:pPr>
            <a:endParaRPr lang="bn-BD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313" y="228600"/>
            <a:ext cx="3048287" cy="137160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9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2819400" y="381000"/>
            <a:ext cx="3055937" cy="1021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1" y="5305961"/>
            <a:ext cx="83820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Tx/>
              <a:buBlip>
                <a:blip r:embed="rId3"/>
              </a:buBlip>
              <a:defRPr/>
            </a:pP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আয়িশা রা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চারিত্রিক বৈশিষ্ট্য সমূহ বর্ণনা কর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0961"/>
            <a:ext cx="8305800" cy="27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irih Bangali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201881"/>
            <a:ext cx="7391400" cy="215091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2" descr="AG00373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4290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481"/>
            <a:ext cx="8999621" cy="6069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2200" y="170482"/>
            <a:ext cx="399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খোদা হাফেজ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000500"/>
            <a:ext cx="9029701" cy="35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7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46474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মোঃফয়জুল ইসলাম।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সহকারি শিক্ষক। (ইসলাম ও 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শিক্ষা)।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কামান খোলা  অ, মু, পলিটেকনিক একাডেমী।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পোঃ-দালাল বাজার- উপজেলাঃ-সদর।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জেলা;-লক্ষ্মীপুর।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মোবাইল নম্বর-০১৭১৭৩৮৩৪৬৪।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9nwuTCSDTd2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86600" y="-1"/>
            <a:ext cx="2057400" cy="1219201"/>
          </a:xfrm>
          <a:prstGeom prst="rect">
            <a:avLst/>
          </a:prstGeom>
        </p:spPr>
      </p:pic>
      <p:pic>
        <p:nvPicPr>
          <p:cNvPr id="6" name="Picture 5" descr="Picture1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2614612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Untitled-1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060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icture13.jpg"/>
          <p:cNvPicPr>
            <a:picLocks noChangeAspect="1"/>
          </p:cNvPicPr>
          <p:nvPr/>
        </p:nvPicPr>
        <p:blipFill>
          <a:blip r:embed="rId6" cstate="print"/>
          <a:srcRect l="24954" t="20000" r="25137" b="20000"/>
          <a:stretch>
            <a:fillRect/>
          </a:stretch>
        </p:blipFill>
        <p:spPr>
          <a:xfrm flipH="1">
            <a:off x="7162800" y="0"/>
            <a:ext cx="787398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Picture122222.gif"/>
          <p:cNvPicPr>
            <a:picLocks noChangeAspect="1"/>
          </p:cNvPicPr>
          <p:nvPr/>
        </p:nvPicPr>
        <p:blipFill>
          <a:blip r:embed="rId7"/>
          <a:srcRect l="25368" t="12662" r="12187" b="18127"/>
          <a:stretch>
            <a:fillRect/>
          </a:stretch>
        </p:blipFill>
        <p:spPr>
          <a:xfrm>
            <a:off x="8229600" y="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giph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43001"/>
            <a:ext cx="2590800" cy="398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3800" y="228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381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পরিচিতি।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-76200" y="76200"/>
            <a:ext cx="9296400" cy="3124200"/>
          </a:xfrm>
          <a:prstGeom prst="irregularSeal1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বলতো দেখি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মহানবী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সঃ এর কনিষ্ট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স্ত্রীর  নাম কী ?	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0" y="2895600"/>
            <a:ext cx="9296400" cy="3505200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বলতো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 মহিলাদের মধ্যে সর্বাধীক      		হাদীস বর্ণনা কারী কে?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DAAA80-DA72-4B33-9639-5EC89F20A3BE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26-04-18 08.39</a:t>
            </a:fld>
            <a:endParaRPr lang="en-US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1447800" y="457200"/>
            <a:ext cx="5638800" cy="6096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914400" y="762000"/>
            <a:ext cx="7696200" cy="5181600"/>
          </a:xfrm>
          <a:prstGeom prst="horizontalScroll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আয়িশা (রাঃ)  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 – ৫ম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– ০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পৃষ্টা  - ১১৭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1"/>
            <a:ext cx="7543800" cy="4038600"/>
          </a:xfrm>
          <a:noFill/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এর পরিচিতি বলতে পারবে 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 জীবন ও শিক্ষায় অবদান সম্পর্কে ব্যাখ্যা করতে পারবে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চারিত্রিক গুণাবলী সম্পর্কে বর্ণনা করতে পারবে 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048000" cy="990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5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991600" cy="4648199"/>
          </a:xfrm>
          <a:noFill/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আয়িশা (রা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রাসুল সঃ এর কনিষ্ট স্ত্রী,পীতার নাম হযরত আবু বকর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(রা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মাতার নাম উম্মে রুম্মান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(রা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তিনি হিজরতের পূর্বে ৬১৩ খৃীষ্টাব্দে মক্কা নগরীতে  কুরাইশ বংশে জন্ম গ্রহণ করেন । তাঁর উপাধী সিদ্দিকা ও হুমায়রা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 অত্যান্ত প্রখর মেধাশক্তির অধিকারী ছিলেন । তাঁর মধ্যে শিশুসুলভ বৈশিষ্ট্য ও বিদ্যমান ছি</a:t>
            </a:r>
            <a:r>
              <a:rPr lang="as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ল। খা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দিজা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:)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ইন্তেকালের পর  ৪৮০ দিরহাম মোহরানা দ্বারা মহানবী সঃ এর সাথে বিবাহ বন্দনে আবদ্ধ হন ।  </a:t>
            </a:r>
          </a:p>
          <a:p>
            <a:pPr marL="0" indent="0">
              <a:buSzPct val="80000"/>
              <a:buNone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2590800" cy="137160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8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uter City\Pictures\Landscapes\img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0"/>
          <a:stretch/>
        </p:blipFill>
        <p:spPr bwMode="auto">
          <a:xfrm>
            <a:off x="0" y="1"/>
            <a:ext cx="9137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21792" y="3548419"/>
            <a:ext cx="61028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আয়িশা রাঃ এর পরিচিতি সংক্ষেপে লেখ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617201"/>
            <a:ext cx="46482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4572000"/>
            <a:ext cx="5943599" cy="1828800"/>
          </a:xfrm>
          <a:noFill/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 কাছ থেকে শিক্ষাগ্রহণ 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সাহিত্য ও ইতিহাস বিষয়ে শিক্ষা লাভ 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প্রবল ধীশক্তির অধিকারী 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787" y="228600"/>
            <a:ext cx="2667000" cy="64770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শিক্ষাজীবন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2. IMAJE STORE\wallpaper\20170101_1225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29570" r="-1129" b="3548"/>
          <a:stretch/>
        </p:blipFill>
        <p:spPr bwMode="auto">
          <a:xfrm>
            <a:off x="457200" y="1056968"/>
            <a:ext cx="8382000" cy="3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08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57601"/>
            <a:ext cx="7763277" cy="2971799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মহিলাদের মধ্যে 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হাদীস বর্ণনা কারী </a:t>
            </a:r>
          </a:p>
          <a:p>
            <a:pPr algn="ctr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তাঁর বর্ণিত হাদীস সংখ্যা ২২১০ 		</a:t>
            </a:r>
          </a:p>
          <a:p>
            <a:pPr algn="ctr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তাফসীর , ফিকহ , ও হাদীস শাস্ত্রের পণ্ডিত </a:t>
            </a:r>
            <a:endParaRPr lang="bn-BD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শরীয়তের বিভিন্ন জটিল মাসায়েলের সমাধান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</a:t>
            </a:r>
          </a:p>
          <a:p>
            <a:pPr algn="ctr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হাদীস বিষয়ক শিক্ষক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4958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শিক্ষায় অবদান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Computer City\Pictures\sahih-muslim-part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5478" r="7183" b="17360"/>
          <a:stretch/>
        </p:blipFill>
        <p:spPr bwMode="auto">
          <a:xfrm>
            <a:off x="2743200" y="1420162"/>
            <a:ext cx="1163895" cy="19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SS\Desktop\Picture\captur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5979"/>
            <a:ext cx="1248500" cy="19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7563" r="10354" b="12822"/>
          <a:stretch/>
        </p:blipFill>
        <p:spPr>
          <a:xfrm>
            <a:off x="838200" y="1351877"/>
            <a:ext cx="1428135" cy="2024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" t="8023" r="2563" b="9413"/>
          <a:stretch/>
        </p:blipFill>
        <p:spPr>
          <a:xfrm>
            <a:off x="6019800" y="1437404"/>
            <a:ext cx="2286000" cy="19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09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575</Words>
  <Application>Microsoft Office PowerPoint</Application>
  <PresentationFormat>On-screen Show (4:3)</PresentationFormat>
  <Paragraphs>109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Lucida Sans Unicode</vt:lpstr>
      <vt:lpstr>NikoshBAN</vt:lpstr>
      <vt:lpstr>Verdana</vt:lpstr>
      <vt:lpstr>Vrinda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শিখন ফল </vt:lpstr>
      <vt:lpstr>পরিচিতি  </vt:lpstr>
      <vt:lpstr>PowerPoint Presentation</vt:lpstr>
      <vt:lpstr>শিক্ষাজীবন   </vt:lpstr>
      <vt:lpstr>শিক্ষায় অবদান </vt:lpstr>
      <vt:lpstr>গুণাবলী</vt:lpstr>
      <vt:lpstr>PowerPoint Presentation</vt:lpstr>
      <vt:lpstr>রাসুল সঃ এর বাণী </vt:lpstr>
      <vt:lpstr>PowerPoint Presentation</vt:lpstr>
      <vt:lpstr>মুল্যায়ন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D H Liton</cp:lastModifiedBy>
  <cp:revision>43</cp:revision>
  <dcterms:created xsi:type="dcterms:W3CDTF">2016-05-22T12:38:23Z</dcterms:created>
  <dcterms:modified xsi:type="dcterms:W3CDTF">2018-04-26T02:41:58Z</dcterms:modified>
</cp:coreProperties>
</file>