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72" r:id="rId3"/>
    <p:sldId id="257" r:id="rId4"/>
    <p:sldId id="259" r:id="rId5"/>
    <p:sldId id="261" r:id="rId6"/>
    <p:sldId id="260" r:id="rId7"/>
    <p:sldId id="265" r:id="rId8"/>
    <p:sldId id="271" r:id="rId9"/>
    <p:sldId id="264" r:id="rId10"/>
    <p:sldId id="266" r:id="rId11"/>
    <p:sldId id="267" r:id="rId12"/>
    <p:sldId id="268" r:id="rId13"/>
    <p:sldId id="269" r:id="rId14"/>
    <p:sldId id="263" r:id="rId15"/>
    <p:sldId id="270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9234" autoAdjust="0"/>
    <p:restoredTop sz="91398" autoAdjust="0"/>
  </p:normalViewPr>
  <p:slideViewPr>
    <p:cSldViewPr snapToGrid="0">
      <p:cViewPr varScale="1">
        <p:scale>
          <a:sx n="66" d="100"/>
          <a:sy n="6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5BCD5-C43B-4F02-919C-267CCCB46413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C0E51-3747-4B96-9277-1BC260399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3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0E51-3747-4B96-9277-1BC260399C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5456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0E51-3747-4B96-9277-1BC260399C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7267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0E51-3747-4B96-9277-1BC260399C6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5910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 ১নং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অবসর ভাতা, ২নং বিধবা ভাতা ও ৩নং বয়স্ক ভাতা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0E51-3747-4B96-9277-1BC260399C6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445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E9CA-BB85-4520-B3B0-AB7BB94E6E5D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186C-0CF6-4FB6-8F2C-18EC8AF43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67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E9CA-BB85-4520-B3B0-AB7BB94E6E5D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186C-0CF6-4FB6-8F2C-18EC8AF43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408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E9CA-BB85-4520-B3B0-AB7BB94E6E5D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186C-0CF6-4FB6-8F2C-18EC8AF43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31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E9CA-BB85-4520-B3B0-AB7BB94E6E5D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186C-0CF6-4FB6-8F2C-18EC8AF43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844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E9CA-BB85-4520-B3B0-AB7BB94E6E5D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186C-0CF6-4FB6-8F2C-18EC8AF43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26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E9CA-BB85-4520-B3B0-AB7BB94E6E5D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186C-0CF6-4FB6-8F2C-18EC8AF43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38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E9CA-BB85-4520-B3B0-AB7BB94E6E5D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186C-0CF6-4FB6-8F2C-18EC8AF43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819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E9CA-BB85-4520-B3B0-AB7BB94E6E5D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186C-0CF6-4FB6-8F2C-18EC8AF43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490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E9CA-BB85-4520-B3B0-AB7BB94E6E5D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186C-0CF6-4FB6-8F2C-18EC8AF43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353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E9CA-BB85-4520-B3B0-AB7BB94E6E5D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186C-0CF6-4FB6-8F2C-18EC8AF43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649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E9CA-BB85-4520-B3B0-AB7BB94E6E5D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186C-0CF6-4FB6-8F2C-18EC8AF43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366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1E9CA-BB85-4520-B3B0-AB7BB94E6E5D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6186C-0CF6-4FB6-8F2C-18EC8AF43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231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1801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54146" y="2563516"/>
            <a:ext cx="4504764" cy="132343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115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32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789" y="120867"/>
            <a:ext cx="12063211" cy="1140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প্রবীনদের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/>
              <a:t>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 rot="19341668">
            <a:off x="2669883" y="5517269"/>
            <a:ext cx="2453430" cy="450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মনস্তাত্ত্বিক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2069383">
            <a:off x="7146590" y="5367899"/>
            <a:ext cx="2923504" cy="450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সামাজিক- সংস্কৃতিক  </a:t>
            </a:r>
            <a:r>
              <a:rPr lang="bn-IN" sz="2800" dirty="0" smtClean="0"/>
              <a:t>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 rot="1427360">
            <a:off x="1782140" y="3008532"/>
            <a:ext cx="2923504" cy="450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 </a:t>
            </a:r>
            <a:r>
              <a:rPr lang="bn-IN" sz="3200" dirty="0" smtClean="0"/>
              <a:t>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 rot="19879023">
            <a:off x="7284219" y="3081684"/>
            <a:ext cx="2923504" cy="450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600920">
            <a:off x="5075731" y="2168724"/>
            <a:ext cx="2078450" cy="450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5068" y="3526970"/>
            <a:ext cx="2800350" cy="16287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28152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>
                <a:tint val="93000"/>
                <a:satMod val="150000"/>
                <a:shade val="98000"/>
                <a:lumMod val="102000"/>
              </a:schemeClr>
            </a:gs>
            <a:gs pos="50000">
              <a:schemeClr val="lt2">
                <a:tint val="98000"/>
                <a:satMod val="130000"/>
                <a:shade val="90000"/>
                <a:lumMod val="103000"/>
              </a:schemeClr>
            </a:gs>
            <a:gs pos="100000">
              <a:schemeClr val="lt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789" y="344142"/>
            <a:ext cx="12063211" cy="450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প্রবীনদের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সমস্যা সমাধানে কার্যক্রম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dirty="0" smtClean="0"/>
              <a:t>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9422" y="956624"/>
            <a:ext cx="4760560" cy="2326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2899" y="4414511"/>
            <a:ext cx="3738632" cy="2194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218" y="4091345"/>
            <a:ext cx="3155845" cy="2363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240304" y="4288442"/>
            <a:ext cx="3113353" cy="646331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বেসরকারি কার্যক্রম </a:t>
            </a:r>
            <a:r>
              <a:rPr lang="bn-IN" sz="36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25065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789" y="344142"/>
            <a:ext cx="12063211" cy="450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প্রবীনদের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সমস্যা সমাধানে কার্যক্রম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dirty="0" smtClean="0"/>
              <a:t>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270002" y="3684724"/>
            <a:ext cx="11081170" cy="450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কার্যক্রম </a:t>
            </a:r>
            <a:r>
              <a:rPr lang="bn-IN" sz="4000" dirty="0" smtClean="0"/>
              <a:t>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4002" y="4257202"/>
            <a:ext cx="4424368" cy="2604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82"/>
          <a:stretch/>
        </p:blipFill>
        <p:spPr>
          <a:xfrm>
            <a:off x="270002" y="1013118"/>
            <a:ext cx="11081170" cy="2549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296"/>
          <a:stretch/>
        </p:blipFill>
        <p:spPr>
          <a:xfrm>
            <a:off x="128789" y="4257202"/>
            <a:ext cx="4533370" cy="249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017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>
                <a:tint val="93000"/>
                <a:satMod val="150000"/>
                <a:shade val="98000"/>
                <a:lumMod val="102000"/>
              </a:schemeClr>
            </a:gs>
            <a:gs pos="50000">
              <a:schemeClr val="lt2">
                <a:tint val="98000"/>
                <a:satMod val="130000"/>
                <a:shade val="90000"/>
                <a:lumMod val="103000"/>
              </a:schemeClr>
            </a:gs>
            <a:gs pos="100000">
              <a:schemeClr val="lt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45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5633308"/>
            <a:ext cx="12192000" cy="1068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প্রবীন কল্যানে কি কি কার্যাক্রম গ্রহন করা যায়- মতামত দাও।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378" y="964276"/>
            <a:ext cx="7972639" cy="416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592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749381" y="3480517"/>
            <a:ext cx="8229600" cy="2710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 দেশে প্রবীন বলতে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কাদের বুঝানো হয়েছে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প্রবীনদের 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সমস্যাগুলো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প্রবীন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দের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কল্যানে কার্যক্রম কী কী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bn-BD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49374" y="1030779"/>
            <a:ext cx="4038600" cy="1371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0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40" y="0"/>
            <a:ext cx="12133920" cy="919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877" y="5928678"/>
            <a:ext cx="119361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তোমার পরিচিত কোন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প্রবীন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যেসব সমস্যার সন্মুখীন হন তার বিবরণ লেখ?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4931" y="1068946"/>
            <a:ext cx="8129847" cy="475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758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365" y="0"/>
            <a:ext cx="119006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5345" y="1089211"/>
            <a:ext cx="9047019" cy="52838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2364236" y="2425285"/>
            <a:ext cx="5513296" cy="1327666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/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95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u="sng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u="sng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bn-BD" dirty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4031330"/>
            <a:ext cx="6289964" cy="2826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মাও:আ,ও,ম</a:t>
            </a:r>
            <a:r>
              <a:rPr lang="en-US" sz="28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ফারুক</a:t>
            </a:r>
            <a:r>
              <a:rPr lang="en-US" sz="28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হোসাইন</a:t>
            </a:r>
            <a:endParaRPr lang="ar-SA" sz="2800" b="1" i="1" dirty="0" smtClean="0">
              <a:ln w="5080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28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       </a:t>
            </a:r>
            <a:r>
              <a:rPr lang="en-US" sz="28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সুপার</a:t>
            </a:r>
            <a:r>
              <a:rPr lang="en-US" sz="28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বড়দারোগা</a:t>
            </a:r>
            <a:r>
              <a:rPr lang="en-US" sz="28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হাট</a:t>
            </a:r>
            <a:r>
              <a:rPr lang="en-US" sz="28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সি,উ,ই</a:t>
            </a:r>
            <a:r>
              <a:rPr lang="en-US" sz="28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দাখিল</a:t>
            </a:r>
            <a:r>
              <a:rPr lang="en-US" sz="28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মাদ্রাসা</a:t>
            </a:r>
            <a:endParaRPr lang="en-US" sz="2800" b="1" dirty="0" smtClean="0">
              <a:ln w="50800"/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মোবাইল:০১৮১৮৪৩৩৪৮৬ </a:t>
            </a:r>
          </a:p>
          <a:p>
            <a:r>
              <a:rPr lang="en-US" sz="28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ln w="50800"/>
                <a:solidFill>
                  <a:srgbClr val="FF0000"/>
                </a:solidFill>
                <a:latin typeface="Baskerville Old Face" pitchFamily="18" charset="0"/>
                <a:cs typeface="SutonnyMJ" pitchFamily="2" charset="0"/>
              </a:rPr>
              <a:t>ইমেইল:aomfaruk1177@gmail.com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87885" y="4169716"/>
            <a:ext cx="5304461" cy="19628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সপ্তম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বিশ্বপরিচিতি 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নবম</a:t>
            </a:r>
          </a:p>
          <a:p>
            <a:pPr algn="ctr"/>
            <a:endParaRPr lang="en-US" dirty="0"/>
          </a:p>
        </p:txBody>
      </p:sp>
      <p:pic>
        <p:nvPicPr>
          <p:cNvPr id="1026" name="Picture 2" descr="E:\S P 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995" y="1182832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190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83" y="4017046"/>
            <a:ext cx="5247203" cy="2840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697"/>
          <a:stretch/>
        </p:blipFill>
        <p:spPr>
          <a:xfrm>
            <a:off x="6681506" y="4017047"/>
            <a:ext cx="5371948" cy="2840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505" y="248208"/>
            <a:ext cx="5371949" cy="2965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82" y="248209"/>
            <a:ext cx="5247203" cy="30597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9383" y="3307977"/>
            <a:ext cx="11804071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বয়সী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61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342"/>
          <a:stretch/>
        </p:blipFill>
        <p:spPr>
          <a:xfrm>
            <a:off x="0" y="0"/>
            <a:ext cx="12020203" cy="12032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03232"/>
            <a:ext cx="12020204" cy="4286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489481"/>
            <a:ext cx="12020204" cy="12604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প্রবীন</a:t>
            </a:r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দের</a:t>
            </a: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5400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9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>
                <a:tint val="93000"/>
                <a:satMod val="150000"/>
                <a:shade val="98000"/>
                <a:lumMod val="102000"/>
              </a:schemeClr>
            </a:gs>
            <a:gs pos="50000">
              <a:schemeClr val="lt2">
                <a:tint val="98000"/>
                <a:satMod val="130000"/>
                <a:shade val="90000"/>
                <a:lumMod val="103000"/>
              </a:schemeClr>
            </a:gs>
            <a:gs pos="100000">
              <a:schemeClr val="lt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0" y="2721598"/>
            <a:ext cx="12192000" cy="410907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প্রবীন কারা তা বলতে পারবে।</a:t>
            </a:r>
          </a:p>
          <a:p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প্রবীনদের কেন সম্মান করা উচিত তা ব্যাখ্যা কর‌তে পারবে।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প্রবীনদের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সমস্যা চিহ্নিত করে সমস্যা সমাধানে প্রয়োজনীয় পরামর্শ দিতে পারবে।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41148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13" name="Rounded Rectangle 12"/>
          <p:cNvSpPr/>
          <p:nvPr/>
        </p:nvSpPr>
        <p:spPr>
          <a:xfrm>
            <a:off x="0" y="228599"/>
            <a:ext cx="12191999" cy="236497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u="sng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bn-BD" dirty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1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52400"/>
            <a:ext cx="25908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Bangladesh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228600"/>
            <a:ext cx="26670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old-m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2600" y="3429000"/>
            <a:ext cx="2819400" cy="3197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Rulipara char Old Man y21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3657600"/>
            <a:ext cx="27432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Left-Right Arrow 10"/>
          <p:cNvSpPr/>
          <p:nvPr/>
        </p:nvSpPr>
        <p:spPr>
          <a:xfrm>
            <a:off x="4495800" y="1363287"/>
            <a:ext cx="2514600" cy="49876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প্রবীন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ক্তি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22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7639"/>
            <a:ext cx="8351950" cy="953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প্রবীনদের অধিকার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167" b="20525"/>
          <a:stretch/>
        </p:blipFill>
        <p:spPr>
          <a:xfrm>
            <a:off x="8351950" y="77638"/>
            <a:ext cx="3840049" cy="9530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636296"/>
            <a:ext cx="5211918" cy="450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পর্যাপ্ত খাদ্য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6309601"/>
            <a:ext cx="5250554" cy="450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আশ্রয়</a:t>
            </a:r>
            <a:r>
              <a:rPr lang="bn-IN" sz="3600" dirty="0" smtClean="0"/>
              <a:t> </a:t>
            </a:r>
            <a:endParaRPr lang="en-US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94966"/>
            <a:ext cx="5211919" cy="2356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87055"/>
            <a:ext cx="5211918" cy="22225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1912" y="1263552"/>
            <a:ext cx="6367549" cy="22819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0553" y="4177820"/>
            <a:ext cx="5691446" cy="196628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500553" y="3636296"/>
            <a:ext cx="5691447" cy="45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বস্ত্র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500553" y="6144101"/>
            <a:ext cx="5691446" cy="616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 </a:t>
            </a:r>
            <a:r>
              <a:rPr lang="bn-IN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13050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200">
              <a:srgbClr val="DCDBDB"/>
            </a:gs>
            <a:gs pos="0">
              <a:schemeClr val="accent1">
                <a:lumMod val="60000"/>
                <a:lumOff val="40000"/>
              </a:schemeClr>
            </a:gs>
            <a:gs pos="50000">
              <a:schemeClr val="lt2">
                <a:tint val="98000"/>
                <a:satMod val="130000"/>
                <a:shade val="90000"/>
                <a:lumMod val="103000"/>
              </a:schemeClr>
            </a:gs>
            <a:gs pos="100000">
              <a:schemeClr val="lt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 (1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/>
          <a:srcRect l="16530" t="26522" r="25499" b="25169"/>
          <a:stretch/>
        </p:blipFill>
        <p:spPr>
          <a:xfrm>
            <a:off x="3978784" y="2713082"/>
            <a:ext cx="3511826" cy="165652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379016" y="621700"/>
            <a:ext cx="5631670" cy="92333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প্রবী</a:t>
            </a:r>
            <a:r>
              <a:rPr lang="bn-IN" sz="5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নের জন্য</a:t>
            </a:r>
            <a:r>
              <a:rPr lang="bn-IN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5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5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42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8657"/>
            <a:ext cx="12076385" cy="1068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331076" y="4757145"/>
            <a:ext cx="11398469" cy="215251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প্রবীনদের অধিকার গুলো কি কি?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3964" y="1195069"/>
            <a:ext cx="4877027" cy="359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022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176</Words>
  <Application>Microsoft Office PowerPoint</Application>
  <PresentationFormat>Custom</PresentationFormat>
  <Paragraphs>50</Paragraphs>
  <Slides>16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Jotish Chandra Roy</dc:creator>
  <cp:lastModifiedBy>Unlocks</cp:lastModifiedBy>
  <cp:revision>95</cp:revision>
  <dcterms:created xsi:type="dcterms:W3CDTF">2018-04-12T01:15:32Z</dcterms:created>
  <dcterms:modified xsi:type="dcterms:W3CDTF">2018-04-17T15:09:00Z</dcterms:modified>
</cp:coreProperties>
</file>