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5" r:id="rId9"/>
    <p:sldId id="266" r:id="rId10"/>
    <p:sldId id="269" r:id="rId11"/>
    <p:sldId id="270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5D5DF-0F22-4EAC-A735-9DFFD683203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8DED460-E9D1-45FA-BC2F-4A6E6F1003EC}">
      <dgm:prSet custT="1"/>
      <dgm:spPr/>
      <dgm:t>
        <a:bodyPr/>
        <a:lstStyle/>
        <a:p>
          <a:r>
            <a:rPr lang="ar-DZ" sz="8800" dirty="0">
              <a:solidFill>
                <a:srgbClr val="C00000"/>
              </a:solidFill>
              <a:cs typeface="Arabic Transparent" panose="02010000000000000000" pitchFamily="2" charset="-78"/>
            </a:rPr>
            <a:t>تعريف المعلم</a:t>
          </a:r>
          <a:endParaRPr lang="en-US" sz="8800" dirty="0">
            <a:solidFill>
              <a:srgbClr val="C00000"/>
            </a:solidFill>
            <a:cs typeface="Arabic Transparent" panose="02010000000000000000" pitchFamily="2" charset="-78"/>
          </a:endParaRPr>
        </a:p>
      </dgm:t>
    </dgm:pt>
    <dgm:pt modelId="{9EA8C1E9-1F98-47E4-A165-E649FB49F414}" type="parTrans" cxnId="{5D2CBD54-280C-4515-9262-2751FE57A217}">
      <dgm:prSet/>
      <dgm:spPr/>
      <dgm:t>
        <a:bodyPr/>
        <a:lstStyle/>
        <a:p>
          <a:endParaRPr lang="en-US"/>
        </a:p>
      </dgm:t>
    </dgm:pt>
    <dgm:pt modelId="{3E2ACBFB-12F3-423F-BCFF-34FE48F41EAC}" type="sibTrans" cxnId="{5D2CBD54-280C-4515-9262-2751FE57A217}">
      <dgm:prSet/>
      <dgm:spPr/>
      <dgm:t>
        <a:bodyPr/>
        <a:lstStyle/>
        <a:p>
          <a:endParaRPr lang="en-US"/>
        </a:p>
      </dgm:t>
    </dgm:pt>
    <dgm:pt modelId="{74377562-A6DE-4F2C-96E2-9157F4749C17}" type="pres">
      <dgm:prSet presAssocID="{A3D5D5DF-0F22-4EAC-A735-9DFFD683203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AB0F3D-436C-476D-9DDD-7A03D2BDF54F}" type="pres">
      <dgm:prSet presAssocID="{A3D5D5DF-0F22-4EAC-A735-9DFFD683203D}" presName="arrow" presStyleLbl="bgShp" presStyleIdx="0" presStyleCnt="1"/>
      <dgm:spPr/>
    </dgm:pt>
    <dgm:pt modelId="{22A1AD15-0FF9-4FF9-9D34-707A002785AF}" type="pres">
      <dgm:prSet presAssocID="{A3D5D5DF-0F22-4EAC-A735-9DFFD683203D}" presName="linearProcess" presStyleCnt="0"/>
      <dgm:spPr/>
    </dgm:pt>
    <dgm:pt modelId="{049A7F18-DEF6-4CBA-85E1-848CA5299074}" type="pres">
      <dgm:prSet presAssocID="{68DED460-E9D1-45FA-BC2F-4A6E6F1003EC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072774-44FA-445A-8FCE-E48CC7E7F197}" type="presOf" srcId="{A3D5D5DF-0F22-4EAC-A735-9DFFD683203D}" destId="{74377562-A6DE-4F2C-96E2-9157F4749C17}" srcOrd="0" destOrd="0" presId="urn:microsoft.com/office/officeart/2005/8/layout/hProcess9"/>
    <dgm:cxn modelId="{25838E37-CEE2-4750-9EC0-25DE87A39288}" type="presOf" srcId="{68DED460-E9D1-45FA-BC2F-4A6E6F1003EC}" destId="{049A7F18-DEF6-4CBA-85E1-848CA5299074}" srcOrd="0" destOrd="0" presId="urn:microsoft.com/office/officeart/2005/8/layout/hProcess9"/>
    <dgm:cxn modelId="{5D2CBD54-280C-4515-9262-2751FE57A217}" srcId="{A3D5D5DF-0F22-4EAC-A735-9DFFD683203D}" destId="{68DED460-E9D1-45FA-BC2F-4A6E6F1003EC}" srcOrd="0" destOrd="0" parTransId="{9EA8C1E9-1F98-47E4-A165-E649FB49F414}" sibTransId="{3E2ACBFB-12F3-423F-BCFF-34FE48F41EAC}"/>
    <dgm:cxn modelId="{DAA6AF32-BB58-4359-B237-BC4BF4342308}" type="presParOf" srcId="{74377562-A6DE-4F2C-96E2-9157F4749C17}" destId="{F2AB0F3D-436C-476D-9DDD-7A03D2BDF54F}" srcOrd="0" destOrd="0" presId="urn:microsoft.com/office/officeart/2005/8/layout/hProcess9"/>
    <dgm:cxn modelId="{ACE09B83-7787-43F3-A5BE-A6FEF5C36CD7}" type="presParOf" srcId="{74377562-A6DE-4F2C-96E2-9157F4749C17}" destId="{22A1AD15-0FF9-4FF9-9D34-707A002785AF}" srcOrd="1" destOrd="0" presId="urn:microsoft.com/office/officeart/2005/8/layout/hProcess9"/>
    <dgm:cxn modelId="{1B901E90-1966-40BB-AEFE-CB97C1B8CF86}" type="presParOf" srcId="{22A1AD15-0FF9-4FF9-9D34-707A002785AF}" destId="{049A7F18-DEF6-4CBA-85E1-848CA5299074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EDE3EB-9253-43F9-B686-3517188A49D8}" type="doc">
      <dgm:prSet loTypeId="urn:microsoft.com/office/officeart/2005/8/layout/vList3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C868DB-5144-41B1-91AA-B53950AD5FED}">
      <dgm:prSet/>
      <dgm:spPr/>
      <dgm:t>
        <a:bodyPr/>
        <a:lstStyle/>
        <a:p>
          <a:r>
            <a:rPr lang="ar-SA" dirty="0" smtClean="0">
              <a:cs typeface="Arabic Transparent" panose="02010000000000000000" pitchFamily="2" charset="-78"/>
            </a:rPr>
            <a:t>ابو عمر محمد فاروق حسين</a:t>
          </a:r>
          <a:endParaRPr lang="en-US" dirty="0">
            <a:cs typeface="Arabic Transparent" panose="02010000000000000000" pitchFamily="2" charset="-78"/>
          </a:endParaRPr>
        </a:p>
      </dgm:t>
    </dgm:pt>
    <dgm:pt modelId="{0B00238E-FB89-4CDD-9047-C15AFB786681}" type="parTrans" cxnId="{794FB388-2ED1-480C-BF00-285D042E3641}">
      <dgm:prSet/>
      <dgm:spPr/>
      <dgm:t>
        <a:bodyPr/>
        <a:lstStyle/>
        <a:p>
          <a:endParaRPr lang="en-US"/>
        </a:p>
      </dgm:t>
    </dgm:pt>
    <dgm:pt modelId="{0F7A2168-E40D-40C3-8F22-F30DD692A5CC}" type="sibTrans" cxnId="{794FB388-2ED1-480C-BF00-285D042E3641}">
      <dgm:prSet/>
      <dgm:spPr/>
      <dgm:t>
        <a:bodyPr/>
        <a:lstStyle/>
        <a:p>
          <a:endParaRPr lang="en-US"/>
        </a:p>
      </dgm:t>
    </dgm:pt>
    <dgm:pt modelId="{F6992625-41EE-4B73-BF79-C77C270D1288}">
      <dgm:prSet/>
      <dgm:spPr/>
      <dgm:t>
        <a:bodyPr/>
        <a:lstStyle/>
        <a:p>
          <a:r>
            <a:rPr lang="ar-SA" dirty="0" smtClean="0">
              <a:latin typeface="Andalus" panose="02020603050405020304" pitchFamily="18" charset="-78"/>
              <a:cs typeface="Arabic Transparent" panose="02010000000000000000" pitchFamily="2" charset="-78"/>
            </a:rPr>
            <a:t>مدير المدرسة</a:t>
          </a:r>
          <a:endParaRPr lang="en-US" dirty="0">
            <a:latin typeface="Andalus" panose="02020603050405020304" pitchFamily="18" charset="-78"/>
            <a:cs typeface="Arabic Transparent" panose="02010000000000000000" pitchFamily="2" charset="-78"/>
          </a:endParaRPr>
        </a:p>
      </dgm:t>
    </dgm:pt>
    <dgm:pt modelId="{3ACDFEFC-75DA-4608-BA12-FF14EF16C003}" type="parTrans" cxnId="{E626AF7F-9713-4B41-9F57-82D4791080A0}">
      <dgm:prSet/>
      <dgm:spPr/>
      <dgm:t>
        <a:bodyPr/>
        <a:lstStyle/>
        <a:p>
          <a:endParaRPr lang="en-US"/>
        </a:p>
      </dgm:t>
    </dgm:pt>
    <dgm:pt modelId="{BE587507-012D-4CEB-95A3-B4D45694A17C}" type="sibTrans" cxnId="{E626AF7F-9713-4B41-9F57-82D4791080A0}">
      <dgm:prSet/>
      <dgm:spPr/>
      <dgm:t>
        <a:bodyPr/>
        <a:lstStyle/>
        <a:p>
          <a:endParaRPr lang="en-US"/>
        </a:p>
      </dgm:t>
    </dgm:pt>
    <dgm:pt modelId="{7F33E036-FB94-47FB-801F-4407AE0BCB94}">
      <dgm:prSet/>
      <dgm:spPr/>
      <dgm:t>
        <a:bodyPr/>
        <a:lstStyle/>
        <a:p>
          <a:r>
            <a:rPr lang="ar-SA" dirty="0" smtClean="0">
              <a:latin typeface="Andalus" panose="02020603050405020304" pitchFamily="18" charset="-78"/>
              <a:cs typeface="Arabic Transparent" panose="02010000000000000000" pitchFamily="2" charset="-78"/>
            </a:rPr>
            <a:t>المدرسة الاسلامية الداخليةسيراجالالوم بلرودرغاهات </a:t>
          </a:r>
          <a:r>
            <a:rPr lang="en-US" dirty="0" smtClean="0">
              <a:latin typeface="Andalus" panose="02020603050405020304" pitchFamily="18" charset="-78"/>
              <a:cs typeface="Arabic Transparent" panose="02010000000000000000" pitchFamily="2" charset="-78"/>
            </a:rPr>
            <a:t>  </a:t>
          </a:r>
          <a:endParaRPr lang="en-US" dirty="0">
            <a:latin typeface="Andalus" panose="02020603050405020304" pitchFamily="18" charset="-78"/>
            <a:cs typeface="Arabic Transparent" panose="02010000000000000000" pitchFamily="2" charset="-78"/>
          </a:endParaRPr>
        </a:p>
      </dgm:t>
    </dgm:pt>
    <dgm:pt modelId="{BC655E33-B3C1-4E42-951A-824E2BD18C70}" type="parTrans" cxnId="{743DB480-D3DB-4681-BF85-48CA20580190}">
      <dgm:prSet/>
      <dgm:spPr/>
      <dgm:t>
        <a:bodyPr/>
        <a:lstStyle/>
        <a:p>
          <a:endParaRPr lang="en-US"/>
        </a:p>
      </dgm:t>
    </dgm:pt>
    <dgm:pt modelId="{8CDE1476-968E-49AA-9B8B-CD4B4A6773ED}" type="sibTrans" cxnId="{743DB480-D3DB-4681-BF85-48CA20580190}">
      <dgm:prSet/>
      <dgm:spPr/>
      <dgm:t>
        <a:bodyPr/>
        <a:lstStyle/>
        <a:p>
          <a:endParaRPr lang="en-US"/>
        </a:p>
      </dgm:t>
    </dgm:pt>
    <dgm:pt modelId="{79BFC2E5-803E-4148-A560-B2DA7FDEAC6D}">
      <dgm:prSet/>
      <dgm:spPr/>
      <dgm:t>
        <a:bodyPr/>
        <a:lstStyle/>
        <a:p>
          <a:r>
            <a:rPr lang="ar-SA" dirty="0" smtClean="0">
              <a:cs typeface="Arabic Transparent" panose="02010000000000000000" pitchFamily="2" charset="-78"/>
            </a:rPr>
            <a:t>سيتاكندو-بجاتجام</a:t>
          </a:r>
          <a:endParaRPr lang="en-US" dirty="0">
            <a:cs typeface="Arabic Transparent" panose="02010000000000000000" pitchFamily="2" charset="-78"/>
          </a:endParaRPr>
        </a:p>
      </dgm:t>
    </dgm:pt>
    <dgm:pt modelId="{DAC86078-4120-413E-BD0C-2F9AEB87B752}" type="parTrans" cxnId="{BF7EA4EA-C13F-439C-B9F7-534F6C8086A0}">
      <dgm:prSet/>
      <dgm:spPr/>
      <dgm:t>
        <a:bodyPr/>
        <a:lstStyle/>
        <a:p>
          <a:endParaRPr lang="en-US"/>
        </a:p>
      </dgm:t>
    </dgm:pt>
    <dgm:pt modelId="{20D10EEB-0155-49AB-8A20-BD41C4A0552B}" type="sibTrans" cxnId="{BF7EA4EA-C13F-439C-B9F7-534F6C8086A0}">
      <dgm:prSet/>
      <dgm:spPr/>
      <dgm:t>
        <a:bodyPr/>
        <a:lstStyle/>
        <a:p>
          <a:endParaRPr lang="en-US"/>
        </a:p>
      </dgm:t>
    </dgm:pt>
    <dgm:pt modelId="{0B44E5EB-CBF7-4A1A-A234-988C9A2B734E}" type="pres">
      <dgm:prSet presAssocID="{04EDE3EB-9253-43F9-B686-3517188A49D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95C152-291C-4BB5-8074-3EE14C9BE1DF}" type="pres">
      <dgm:prSet presAssocID="{C3C868DB-5144-41B1-91AA-B53950AD5FED}" presName="composite" presStyleCnt="0"/>
      <dgm:spPr/>
    </dgm:pt>
    <dgm:pt modelId="{473B6132-ED8A-4B0D-93D3-B613E1A28E3E}" type="pres">
      <dgm:prSet presAssocID="{C3C868DB-5144-41B1-91AA-B53950AD5FED}" presName="imgShp" presStyleLbl="fgImgPlace1" presStyleIdx="0" presStyleCnt="4"/>
      <dgm:spPr/>
    </dgm:pt>
    <dgm:pt modelId="{39B08E6C-FF78-4A69-8B54-289EFB151AC9}" type="pres">
      <dgm:prSet presAssocID="{C3C868DB-5144-41B1-91AA-B53950AD5FED}" presName="txShp" presStyleLbl="node1" presStyleIdx="0" presStyleCnt="4" custScaleX="141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489335-EA71-4695-A1B9-8C3C4EE9A1FE}" type="pres">
      <dgm:prSet presAssocID="{0F7A2168-E40D-40C3-8F22-F30DD692A5CC}" presName="spacing" presStyleCnt="0"/>
      <dgm:spPr/>
    </dgm:pt>
    <dgm:pt modelId="{CAEAA4D8-0990-4338-BDDC-34627420E224}" type="pres">
      <dgm:prSet presAssocID="{F6992625-41EE-4B73-BF79-C77C270D1288}" presName="composite" presStyleCnt="0"/>
      <dgm:spPr/>
    </dgm:pt>
    <dgm:pt modelId="{64753674-2D23-47D0-85CA-1800DB23B635}" type="pres">
      <dgm:prSet presAssocID="{F6992625-41EE-4B73-BF79-C77C270D1288}" presName="imgShp" presStyleLbl="fgImgPlace1" presStyleIdx="1" presStyleCnt="4"/>
      <dgm:spPr/>
    </dgm:pt>
    <dgm:pt modelId="{2BA4F79A-A592-43B5-9AE3-B31132C428B1}" type="pres">
      <dgm:prSet presAssocID="{F6992625-41EE-4B73-BF79-C77C270D1288}" presName="txShp" presStyleLbl="node1" presStyleIdx="1" presStyleCnt="4" custScaleX="139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36247-74C8-42C8-9AAA-9E930F60F6AB}" type="pres">
      <dgm:prSet presAssocID="{BE587507-012D-4CEB-95A3-B4D45694A17C}" presName="spacing" presStyleCnt="0"/>
      <dgm:spPr/>
    </dgm:pt>
    <dgm:pt modelId="{DB06A0ED-B930-4BEF-80E0-1EA5C31C543B}" type="pres">
      <dgm:prSet presAssocID="{7F33E036-FB94-47FB-801F-4407AE0BCB94}" presName="composite" presStyleCnt="0"/>
      <dgm:spPr/>
    </dgm:pt>
    <dgm:pt modelId="{9B875470-5D97-488E-91B4-9F408D16C5D5}" type="pres">
      <dgm:prSet presAssocID="{7F33E036-FB94-47FB-801F-4407AE0BCB94}" presName="imgShp" presStyleLbl="fgImgPlace1" presStyleIdx="2" presStyleCnt="4"/>
      <dgm:spPr/>
    </dgm:pt>
    <dgm:pt modelId="{4E7E1436-47C9-4515-9548-2C1C7B78C121}" type="pres">
      <dgm:prSet presAssocID="{7F33E036-FB94-47FB-801F-4407AE0BCB94}" presName="txShp" presStyleLbl="node1" presStyleIdx="2" presStyleCnt="4" custScaleX="1495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345C0-9750-438E-9CEE-08577BB49EC2}" type="pres">
      <dgm:prSet presAssocID="{8CDE1476-968E-49AA-9B8B-CD4B4A6773ED}" presName="spacing" presStyleCnt="0"/>
      <dgm:spPr/>
    </dgm:pt>
    <dgm:pt modelId="{D146DF9E-063A-4D1B-989C-48A9E17B434D}" type="pres">
      <dgm:prSet presAssocID="{79BFC2E5-803E-4148-A560-B2DA7FDEAC6D}" presName="composite" presStyleCnt="0"/>
      <dgm:spPr/>
    </dgm:pt>
    <dgm:pt modelId="{BF0A2FBD-B046-437F-9385-1624848A27D4}" type="pres">
      <dgm:prSet presAssocID="{79BFC2E5-803E-4148-A560-B2DA7FDEAC6D}" presName="imgShp" presStyleLbl="fgImgPlace1" presStyleIdx="3" presStyleCnt="4"/>
      <dgm:spPr/>
    </dgm:pt>
    <dgm:pt modelId="{59E1D2FA-D53B-42B7-A73D-9B9E07BE3B06}" type="pres">
      <dgm:prSet presAssocID="{79BFC2E5-803E-4148-A560-B2DA7FDEAC6D}" presName="txShp" presStyleLbl="node1" presStyleIdx="3" presStyleCnt="4" custScaleX="1436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7EA4EA-C13F-439C-B9F7-534F6C8086A0}" srcId="{04EDE3EB-9253-43F9-B686-3517188A49D8}" destId="{79BFC2E5-803E-4148-A560-B2DA7FDEAC6D}" srcOrd="3" destOrd="0" parTransId="{DAC86078-4120-413E-BD0C-2F9AEB87B752}" sibTransId="{20D10EEB-0155-49AB-8A20-BD41C4A0552B}"/>
    <dgm:cxn modelId="{A13B3179-B753-4078-9AD8-53278473F4BF}" type="presOf" srcId="{79BFC2E5-803E-4148-A560-B2DA7FDEAC6D}" destId="{59E1D2FA-D53B-42B7-A73D-9B9E07BE3B06}" srcOrd="0" destOrd="0" presId="urn:microsoft.com/office/officeart/2005/8/layout/vList3"/>
    <dgm:cxn modelId="{87616E3A-7A90-4834-B1FE-79E53AC7CF8C}" type="presOf" srcId="{F6992625-41EE-4B73-BF79-C77C270D1288}" destId="{2BA4F79A-A592-43B5-9AE3-B31132C428B1}" srcOrd="0" destOrd="0" presId="urn:microsoft.com/office/officeart/2005/8/layout/vList3"/>
    <dgm:cxn modelId="{64A997DA-D2CB-4941-AC35-AF7B4D1A939A}" type="presOf" srcId="{C3C868DB-5144-41B1-91AA-B53950AD5FED}" destId="{39B08E6C-FF78-4A69-8B54-289EFB151AC9}" srcOrd="0" destOrd="0" presId="urn:microsoft.com/office/officeart/2005/8/layout/vList3"/>
    <dgm:cxn modelId="{E626AF7F-9713-4B41-9F57-82D4791080A0}" srcId="{04EDE3EB-9253-43F9-B686-3517188A49D8}" destId="{F6992625-41EE-4B73-BF79-C77C270D1288}" srcOrd="1" destOrd="0" parTransId="{3ACDFEFC-75DA-4608-BA12-FF14EF16C003}" sibTransId="{BE587507-012D-4CEB-95A3-B4D45694A17C}"/>
    <dgm:cxn modelId="{794FB388-2ED1-480C-BF00-285D042E3641}" srcId="{04EDE3EB-9253-43F9-B686-3517188A49D8}" destId="{C3C868DB-5144-41B1-91AA-B53950AD5FED}" srcOrd="0" destOrd="0" parTransId="{0B00238E-FB89-4CDD-9047-C15AFB786681}" sibTransId="{0F7A2168-E40D-40C3-8F22-F30DD692A5CC}"/>
    <dgm:cxn modelId="{743DB480-D3DB-4681-BF85-48CA20580190}" srcId="{04EDE3EB-9253-43F9-B686-3517188A49D8}" destId="{7F33E036-FB94-47FB-801F-4407AE0BCB94}" srcOrd="2" destOrd="0" parTransId="{BC655E33-B3C1-4E42-951A-824E2BD18C70}" sibTransId="{8CDE1476-968E-49AA-9B8B-CD4B4A6773ED}"/>
    <dgm:cxn modelId="{C037AF95-7184-434B-8B3F-CDD6354E3922}" type="presOf" srcId="{04EDE3EB-9253-43F9-B686-3517188A49D8}" destId="{0B44E5EB-CBF7-4A1A-A234-988C9A2B734E}" srcOrd="0" destOrd="0" presId="urn:microsoft.com/office/officeart/2005/8/layout/vList3"/>
    <dgm:cxn modelId="{6C1D0AF7-ADF9-4FE5-9F4F-D47020843E5A}" type="presOf" srcId="{7F33E036-FB94-47FB-801F-4407AE0BCB94}" destId="{4E7E1436-47C9-4515-9548-2C1C7B78C121}" srcOrd="0" destOrd="0" presId="urn:microsoft.com/office/officeart/2005/8/layout/vList3"/>
    <dgm:cxn modelId="{215930BB-ABD4-4650-9368-BFF53BEA836D}" type="presParOf" srcId="{0B44E5EB-CBF7-4A1A-A234-988C9A2B734E}" destId="{5595C152-291C-4BB5-8074-3EE14C9BE1DF}" srcOrd="0" destOrd="0" presId="urn:microsoft.com/office/officeart/2005/8/layout/vList3"/>
    <dgm:cxn modelId="{65F1A9C1-0F12-430D-8CC8-AA11788397C1}" type="presParOf" srcId="{5595C152-291C-4BB5-8074-3EE14C9BE1DF}" destId="{473B6132-ED8A-4B0D-93D3-B613E1A28E3E}" srcOrd="0" destOrd="0" presId="urn:microsoft.com/office/officeart/2005/8/layout/vList3"/>
    <dgm:cxn modelId="{F3C93AF7-556C-4E64-B075-D8C9BAF1D19F}" type="presParOf" srcId="{5595C152-291C-4BB5-8074-3EE14C9BE1DF}" destId="{39B08E6C-FF78-4A69-8B54-289EFB151AC9}" srcOrd="1" destOrd="0" presId="urn:microsoft.com/office/officeart/2005/8/layout/vList3"/>
    <dgm:cxn modelId="{952DABD8-BAB9-4B83-A08C-FCBE20B14025}" type="presParOf" srcId="{0B44E5EB-CBF7-4A1A-A234-988C9A2B734E}" destId="{BD489335-EA71-4695-A1B9-8C3C4EE9A1FE}" srcOrd="1" destOrd="0" presId="urn:microsoft.com/office/officeart/2005/8/layout/vList3"/>
    <dgm:cxn modelId="{22B97259-CBBF-4F24-9A6C-62AF18D370C5}" type="presParOf" srcId="{0B44E5EB-CBF7-4A1A-A234-988C9A2B734E}" destId="{CAEAA4D8-0990-4338-BDDC-34627420E224}" srcOrd="2" destOrd="0" presId="urn:microsoft.com/office/officeart/2005/8/layout/vList3"/>
    <dgm:cxn modelId="{F8C5CA9B-ACA5-49F3-93F2-CAFA93E30293}" type="presParOf" srcId="{CAEAA4D8-0990-4338-BDDC-34627420E224}" destId="{64753674-2D23-47D0-85CA-1800DB23B635}" srcOrd="0" destOrd="0" presId="urn:microsoft.com/office/officeart/2005/8/layout/vList3"/>
    <dgm:cxn modelId="{C043DB86-0C45-496D-A265-A7FB19B5FC7C}" type="presParOf" srcId="{CAEAA4D8-0990-4338-BDDC-34627420E224}" destId="{2BA4F79A-A592-43B5-9AE3-B31132C428B1}" srcOrd="1" destOrd="0" presId="urn:microsoft.com/office/officeart/2005/8/layout/vList3"/>
    <dgm:cxn modelId="{36F24212-EAB4-418B-A91E-8FCAA3ED76E0}" type="presParOf" srcId="{0B44E5EB-CBF7-4A1A-A234-988C9A2B734E}" destId="{5E636247-74C8-42C8-9AAA-9E930F60F6AB}" srcOrd="3" destOrd="0" presId="urn:microsoft.com/office/officeart/2005/8/layout/vList3"/>
    <dgm:cxn modelId="{B1467BBD-976F-49B3-B99D-E4A7EFBCED0F}" type="presParOf" srcId="{0B44E5EB-CBF7-4A1A-A234-988C9A2B734E}" destId="{DB06A0ED-B930-4BEF-80E0-1EA5C31C543B}" srcOrd="4" destOrd="0" presId="urn:microsoft.com/office/officeart/2005/8/layout/vList3"/>
    <dgm:cxn modelId="{64A53B26-A014-4733-9369-F9BDF8E70430}" type="presParOf" srcId="{DB06A0ED-B930-4BEF-80E0-1EA5C31C543B}" destId="{9B875470-5D97-488E-91B4-9F408D16C5D5}" srcOrd="0" destOrd="0" presId="urn:microsoft.com/office/officeart/2005/8/layout/vList3"/>
    <dgm:cxn modelId="{97DFF516-E66B-4396-8228-108CB25AC2C3}" type="presParOf" srcId="{DB06A0ED-B930-4BEF-80E0-1EA5C31C543B}" destId="{4E7E1436-47C9-4515-9548-2C1C7B78C121}" srcOrd="1" destOrd="0" presId="urn:microsoft.com/office/officeart/2005/8/layout/vList3"/>
    <dgm:cxn modelId="{8C65AA55-03F2-4D9F-AAF2-B19EE931A033}" type="presParOf" srcId="{0B44E5EB-CBF7-4A1A-A234-988C9A2B734E}" destId="{332345C0-9750-438E-9CEE-08577BB49EC2}" srcOrd="5" destOrd="0" presId="urn:microsoft.com/office/officeart/2005/8/layout/vList3"/>
    <dgm:cxn modelId="{DD4684D0-FF94-4D60-8A32-73905E66EE45}" type="presParOf" srcId="{0B44E5EB-CBF7-4A1A-A234-988C9A2B734E}" destId="{D146DF9E-063A-4D1B-989C-48A9E17B434D}" srcOrd="6" destOrd="0" presId="urn:microsoft.com/office/officeart/2005/8/layout/vList3"/>
    <dgm:cxn modelId="{554D94A2-D7D9-4588-9F4E-137F7C09DDED}" type="presParOf" srcId="{D146DF9E-063A-4D1B-989C-48A9E17B434D}" destId="{BF0A2FBD-B046-437F-9385-1624848A27D4}" srcOrd="0" destOrd="0" presId="urn:microsoft.com/office/officeart/2005/8/layout/vList3"/>
    <dgm:cxn modelId="{73666BB1-442F-4854-BEA2-36268736B356}" type="presParOf" srcId="{D146DF9E-063A-4D1B-989C-48A9E17B434D}" destId="{59E1D2FA-D53B-42B7-A73D-9B9E07BE3B0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851F76-8804-4573-B3F4-8FC450403102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751783F-01DB-4BF8-AEE7-DEFAC5D4174E}">
      <dgm:prSet/>
      <dgm:spPr/>
      <dgm:t>
        <a:bodyPr/>
        <a:lstStyle/>
        <a:p>
          <a:r>
            <a:rPr lang="ar-DZ" dirty="0">
              <a:cs typeface="Arabic Transparent" panose="02010000000000000000" pitchFamily="2" charset="-78"/>
            </a:rPr>
            <a:t>تعريف الدرس </a:t>
          </a:r>
          <a:endParaRPr lang="en-US" dirty="0">
            <a:cs typeface="Arabic Transparent" panose="02010000000000000000" pitchFamily="2" charset="-78"/>
          </a:endParaRPr>
        </a:p>
      </dgm:t>
    </dgm:pt>
    <dgm:pt modelId="{76336A63-1B93-4C7E-BCEE-1EBE7359DC12}" type="parTrans" cxnId="{B5D82645-1ABE-4C0B-B536-ECE92666B6EB}">
      <dgm:prSet/>
      <dgm:spPr/>
      <dgm:t>
        <a:bodyPr/>
        <a:lstStyle/>
        <a:p>
          <a:endParaRPr lang="en-US"/>
        </a:p>
      </dgm:t>
    </dgm:pt>
    <dgm:pt modelId="{339D69E5-E962-4459-9BDA-49AFAB49B00E}" type="sibTrans" cxnId="{B5D82645-1ABE-4C0B-B536-ECE92666B6EB}">
      <dgm:prSet/>
      <dgm:spPr/>
      <dgm:t>
        <a:bodyPr/>
        <a:lstStyle/>
        <a:p>
          <a:endParaRPr lang="en-US"/>
        </a:p>
      </dgm:t>
    </dgm:pt>
    <dgm:pt modelId="{63440F7D-DE47-4FFA-9023-C944B639C000}" type="pres">
      <dgm:prSet presAssocID="{E4851F76-8804-4573-B3F4-8FC45040310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AB417A-2A66-401B-A1AC-E1FA9E08F107}" type="pres">
      <dgm:prSet presAssocID="{5751783F-01DB-4BF8-AEE7-DEFAC5D4174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D82645-1ABE-4C0B-B536-ECE92666B6EB}" srcId="{E4851F76-8804-4573-B3F4-8FC450403102}" destId="{5751783F-01DB-4BF8-AEE7-DEFAC5D4174E}" srcOrd="0" destOrd="0" parTransId="{76336A63-1B93-4C7E-BCEE-1EBE7359DC12}" sibTransId="{339D69E5-E962-4459-9BDA-49AFAB49B00E}"/>
    <dgm:cxn modelId="{E1D822E9-8A23-4B1B-8B4F-CCCE41BA1678}" type="presOf" srcId="{5751783F-01DB-4BF8-AEE7-DEFAC5D4174E}" destId="{8DAB417A-2A66-401B-A1AC-E1FA9E08F107}" srcOrd="0" destOrd="0" presId="urn:microsoft.com/office/officeart/2005/8/layout/process1"/>
    <dgm:cxn modelId="{10677E63-50DC-4118-94D9-6A5F4F5A1210}" type="presOf" srcId="{E4851F76-8804-4573-B3F4-8FC450403102}" destId="{63440F7D-DE47-4FFA-9023-C944B639C000}" srcOrd="0" destOrd="0" presId="urn:microsoft.com/office/officeart/2005/8/layout/process1"/>
    <dgm:cxn modelId="{3616F8D0-A8F9-4145-B642-83C58D7237FF}" type="presParOf" srcId="{63440F7D-DE47-4FFA-9023-C944B639C000}" destId="{8DAB417A-2A66-401B-A1AC-E1FA9E08F10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2D88C7-FB09-478F-A3DC-6EB46F4F3A82}" type="doc">
      <dgm:prSet loTypeId="urn:microsoft.com/office/officeart/2005/8/layout/target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7444B1-39FF-4F18-AC34-28F36C69B095}">
      <dgm:prSet/>
      <dgm:spPr/>
      <dgm:t>
        <a:bodyPr/>
        <a:lstStyle/>
        <a:p>
          <a:r>
            <a:rPr lang="ar-DZ" dirty="0">
              <a:cs typeface="Arabic Transparent" panose="02010000000000000000" pitchFamily="2" charset="-78"/>
            </a:rPr>
            <a:t>صف:سادس</a:t>
          </a:r>
          <a:endParaRPr lang="en-US" dirty="0">
            <a:cs typeface="Arabic Transparent" panose="02010000000000000000" pitchFamily="2" charset="-78"/>
          </a:endParaRPr>
        </a:p>
      </dgm:t>
    </dgm:pt>
    <dgm:pt modelId="{830124FF-648C-4F8F-944E-72C3FFFE9AF0}" type="parTrans" cxnId="{680E1A84-4625-441B-8A3E-6A5CEA578BA4}">
      <dgm:prSet/>
      <dgm:spPr/>
      <dgm:t>
        <a:bodyPr/>
        <a:lstStyle/>
        <a:p>
          <a:endParaRPr lang="en-US"/>
        </a:p>
      </dgm:t>
    </dgm:pt>
    <dgm:pt modelId="{2E298740-3DB6-43AA-982C-7575F0CD4C55}" type="sibTrans" cxnId="{680E1A84-4625-441B-8A3E-6A5CEA578BA4}">
      <dgm:prSet/>
      <dgm:spPr/>
      <dgm:t>
        <a:bodyPr/>
        <a:lstStyle/>
        <a:p>
          <a:endParaRPr lang="en-US"/>
        </a:p>
      </dgm:t>
    </dgm:pt>
    <dgm:pt modelId="{3AD64A69-D914-45BF-AB3B-E6B597DEF887}">
      <dgm:prSet/>
      <dgm:spPr/>
      <dgm:t>
        <a:bodyPr/>
        <a:lstStyle/>
        <a:p>
          <a:r>
            <a:rPr lang="ar-DZ" dirty="0">
              <a:cs typeface="Arabic Transparent" panose="02010000000000000000" pitchFamily="2" charset="-78"/>
            </a:rPr>
            <a:t>موضوع:اللغة العربية الاتصالية</a:t>
          </a:r>
          <a:endParaRPr lang="en-US" dirty="0">
            <a:cs typeface="Arabic Transparent" panose="02010000000000000000" pitchFamily="2" charset="-78"/>
          </a:endParaRPr>
        </a:p>
      </dgm:t>
    </dgm:pt>
    <dgm:pt modelId="{1F4A572E-B5E8-45CB-9596-A196F915B9B4}" type="parTrans" cxnId="{E1EFCA1E-58E6-4138-B85A-E4C0D28B82DE}">
      <dgm:prSet/>
      <dgm:spPr/>
      <dgm:t>
        <a:bodyPr/>
        <a:lstStyle/>
        <a:p>
          <a:endParaRPr lang="en-US"/>
        </a:p>
      </dgm:t>
    </dgm:pt>
    <dgm:pt modelId="{3076FAE8-C7A1-45DD-A749-CD3D96B85F66}" type="sibTrans" cxnId="{E1EFCA1E-58E6-4138-B85A-E4C0D28B82DE}">
      <dgm:prSet/>
      <dgm:spPr/>
      <dgm:t>
        <a:bodyPr/>
        <a:lstStyle/>
        <a:p>
          <a:endParaRPr lang="en-US"/>
        </a:p>
      </dgm:t>
    </dgm:pt>
    <dgm:pt modelId="{C51F0D5C-1AAB-4BFE-AC33-895D4283A8C9}">
      <dgm:prSet/>
      <dgm:spPr/>
      <dgm:t>
        <a:bodyPr/>
        <a:lstStyle/>
        <a:p>
          <a:r>
            <a:rPr lang="ar-DZ" dirty="0">
              <a:cs typeface="Arabic Transparent" panose="02010000000000000000" pitchFamily="2" charset="-78"/>
            </a:rPr>
            <a:t>الوحدة:الاول</a:t>
          </a:r>
          <a:endParaRPr lang="en-US" dirty="0">
            <a:cs typeface="Arabic Transparent" panose="02010000000000000000" pitchFamily="2" charset="-78"/>
          </a:endParaRPr>
        </a:p>
      </dgm:t>
    </dgm:pt>
    <dgm:pt modelId="{4BA0CFC7-C232-4EF2-9EF0-94FD96790D37}" type="parTrans" cxnId="{ED10336E-B96D-4C9B-A447-013591EA86B6}">
      <dgm:prSet/>
      <dgm:spPr/>
      <dgm:t>
        <a:bodyPr/>
        <a:lstStyle/>
        <a:p>
          <a:endParaRPr lang="en-US"/>
        </a:p>
      </dgm:t>
    </dgm:pt>
    <dgm:pt modelId="{4076D3EA-218F-45A0-B9DA-13DBE6A2308D}" type="sibTrans" cxnId="{ED10336E-B96D-4C9B-A447-013591EA86B6}">
      <dgm:prSet/>
      <dgm:spPr/>
      <dgm:t>
        <a:bodyPr/>
        <a:lstStyle/>
        <a:p>
          <a:endParaRPr lang="en-US"/>
        </a:p>
      </dgm:t>
    </dgm:pt>
    <dgm:pt modelId="{59100CE1-64EE-4522-A364-B515269AE3A3}">
      <dgm:prSet/>
      <dgm:spPr/>
      <dgm:t>
        <a:bodyPr/>
        <a:lstStyle/>
        <a:p>
          <a:r>
            <a:rPr lang="ar-DZ" dirty="0">
              <a:latin typeface="Andalus" panose="02020603050405020304" pitchFamily="18" charset="-78"/>
              <a:cs typeface="Arabic Transparent" panose="02010000000000000000" pitchFamily="2" charset="-78"/>
            </a:rPr>
            <a:t>درس: الثامن</a:t>
          </a:r>
          <a:endParaRPr lang="en-US" dirty="0">
            <a:latin typeface="Andalus" panose="02020603050405020304" pitchFamily="18" charset="-78"/>
            <a:cs typeface="Arabic Transparent" panose="02010000000000000000" pitchFamily="2" charset="-78"/>
          </a:endParaRPr>
        </a:p>
      </dgm:t>
    </dgm:pt>
    <dgm:pt modelId="{BFBAEC67-5220-4F6A-A22C-76EF0E0ADCDC}" type="parTrans" cxnId="{9355824E-586D-4C74-A086-EFA5EC909F67}">
      <dgm:prSet/>
      <dgm:spPr/>
      <dgm:t>
        <a:bodyPr/>
        <a:lstStyle/>
        <a:p>
          <a:endParaRPr lang="en-US"/>
        </a:p>
      </dgm:t>
    </dgm:pt>
    <dgm:pt modelId="{BE338EC1-3D40-4D0F-B0D8-55FD0CEFEB50}" type="sibTrans" cxnId="{9355824E-586D-4C74-A086-EFA5EC909F67}">
      <dgm:prSet/>
      <dgm:spPr/>
      <dgm:t>
        <a:bodyPr/>
        <a:lstStyle/>
        <a:p>
          <a:endParaRPr lang="en-US"/>
        </a:p>
      </dgm:t>
    </dgm:pt>
    <dgm:pt modelId="{14336638-077F-4C74-B721-7963E96140CF}">
      <dgm:prSet/>
      <dgm:spPr/>
      <dgm:t>
        <a:bodyPr/>
        <a:lstStyle/>
        <a:p>
          <a:endParaRPr lang="en-US" dirty="0"/>
        </a:p>
      </dgm:t>
    </dgm:pt>
    <dgm:pt modelId="{057974AA-B4EC-450D-B395-249E13DFEF9E}" type="parTrans" cxnId="{C4DEDF25-E2DF-45E1-9A10-735A5429E87A}">
      <dgm:prSet/>
      <dgm:spPr/>
      <dgm:t>
        <a:bodyPr/>
        <a:lstStyle/>
        <a:p>
          <a:endParaRPr lang="en-US"/>
        </a:p>
      </dgm:t>
    </dgm:pt>
    <dgm:pt modelId="{86A79BA1-B9A4-4ABE-BED3-D4B6F10B96A2}" type="sibTrans" cxnId="{C4DEDF25-E2DF-45E1-9A10-735A5429E87A}">
      <dgm:prSet/>
      <dgm:spPr/>
      <dgm:t>
        <a:bodyPr/>
        <a:lstStyle/>
        <a:p>
          <a:endParaRPr lang="en-US"/>
        </a:p>
      </dgm:t>
    </dgm:pt>
    <dgm:pt modelId="{148C81C6-FC72-4728-8973-26EB593FF5D0}" type="pres">
      <dgm:prSet presAssocID="{682D88C7-FB09-478F-A3DC-6EB46F4F3A8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DFB9BEA-2185-4B91-9915-FA259628B297}" type="pres">
      <dgm:prSet presAssocID="{BC7444B1-39FF-4F18-AC34-28F36C69B095}" presName="circle1" presStyleLbl="node1" presStyleIdx="0" presStyleCnt="5"/>
      <dgm:spPr/>
    </dgm:pt>
    <dgm:pt modelId="{651DAE23-0BCB-4719-9E3D-06E6DE9FBF91}" type="pres">
      <dgm:prSet presAssocID="{BC7444B1-39FF-4F18-AC34-28F36C69B095}" presName="space" presStyleCnt="0"/>
      <dgm:spPr/>
    </dgm:pt>
    <dgm:pt modelId="{F082F0BC-6971-43EB-B083-F1CCAEF5820F}" type="pres">
      <dgm:prSet presAssocID="{BC7444B1-39FF-4F18-AC34-28F36C69B095}" presName="rect1" presStyleLbl="alignAcc1" presStyleIdx="0" presStyleCnt="5"/>
      <dgm:spPr/>
      <dgm:t>
        <a:bodyPr/>
        <a:lstStyle/>
        <a:p>
          <a:endParaRPr lang="en-US"/>
        </a:p>
      </dgm:t>
    </dgm:pt>
    <dgm:pt modelId="{6F7058FD-FA40-44D9-955B-4BB9F6E8C0A5}" type="pres">
      <dgm:prSet presAssocID="{3AD64A69-D914-45BF-AB3B-E6B597DEF887}" presName="vertSpace2" presStyleLbl="node1" presStyleIdx="0" presStyleCnt="5"/>
      <dgm:spPr/>
    </dgm:pt>
    <dgm:pt modelId="{5D9B5881-8616-49FA-8E10-E1E80E68FE2E}" type="pres">
      <dgm:prSet presAssocID="{3AD64A69-D914-45BF-AB3B-E6B597DEF887}" presName="circle2" presStyleLbl="node1" presStyleIdx="1" presStyleCnt="5"/>
      <dgm:spPr/>
    </dgm:pt>
    <dgm:pt modelId="{F9AEED85-EE24-4D42-A915-7219D2BCB6A1}" type="pres">
      <dgm:prSet presAssocID="{3AD64A69-D914-45BF-AB3B-E6B597DEF887}" presName="rect2" presStyleLbl="alignAcc1" presStyleIdx="1" presStyleCnt="5"/>
      <dgm:spPr/>
      <dgm:t>
        <a:bodyPr/>
        <a:lstStyle/>
        <a:p>
          <a:endParaRPr lang="en-US"/>
        </a:p>
      </dgm:t>
    </dgm:pt>
    <dgm:pt modelId="{7137038E-1958-4199-8EAC-B75466079C26}" type="pres">
      <dgm:prSet presAssocID="{C51F0D5C-1AAB-4BFE-AC33-895D4283A8C9}" presName="vertSpace3" presStyleLbl="node1" presStyleIdx="1" presStyleCnt="5"/>
      <dgm:spPr/>
    </dgm:pt>
    <dgm:pt modelId="{52966764-4266-45EA-829F-47C835DB569D}" type="pres">
      <dgm:prSet presAssocID="{C51F0D5C-1AAB-4BFE-AC33-895D4283A8C9}" presName="circle3" presStyleLbl="node1" presStyleIdx="2" presStyleCnt="5"/>
      <dgm:spPr/>
    </dgm:pt>
    <dgm:pt modelId="{7ACFBA93-91D1-49F5-A055-1F62F554FFFA}" type="pres">
      <dgm:prSet presAssocID="{C51F0D5C-1AAB-4BFE-AC33-895D4283A8C9}" presName="rect3" presStyleLbl="alignAcc1" presStyleIdx="2" presStyleCnt="5"/>
      <dgm:spPr/>
      <dgm:t>
        <a:bodyPr/>
        <a:lstStyle/>
        <a:p>
          <a:endParaRPr lang="en-US"/>
        </a:p>
      </dgm:t>
    </dgm:pt>
    <dgm:pt modelId="{7C41CDA8-5F43-43BC-8961-2B0C67D1229D}" type="pres">
      <dgm:prSet presAssocID="{59100CE1-64EE-4522-A364-B515269AE3A3}" presName="vertSpace4" presStyleLbl="node1" presStyleIdx="2" presStyleCnt="5"/>
      <dgm:spPr/>
    </dgm:pt>
    <dgm:pt modelId="{0CA72353-385B-41CF-BA09-E999F34CD513}" type="pres">
      <dgm:prSet presAssocID="{59100CE1-64EE-4522-A364-B515269AE3A3}" presName="circle4" presStyleLbl="node1" presStyleIdx="3" presStyleCnt="5"/>
      <dgm:spPr/>
    </dgm:pt>
    <dgm:pt modelId="{9FECEAC7-FAF5-4377-848F-38EDB0BB14BE}" type="pres">
      <dgm:prSet presAssocID="{59100CE1-64EE-4522-A364-B515269AE3A3}" presName="rect4" presStyleLbl="alignAcc1" presStyleIdx="3" presStyleCnt="5"/>
      <dgm:spPr/>
      <dgm:t>
        <a:bodyPr/>
        <a:lstStyle/>
        <a:p>
          <a:endParaRPr lang="en-US"/>
        </a:p>
      </dgm:t>
    </dgm:pt>
    <dgm:pt modelId="{DC40ED87-4398-462E-9D92-273C816E2FA8}" type="pres">
      <dgm:prSet presAssocID="{14336638-077F-4C74-B721-7963E96140CF}" presName="vertSpace5" presStyleLbl="node1" presStyleIdx="3" presStyleCnt="5"/>
      <dgm:spPr/>
    </dgm:pt>
    <dgm:pt modelId="{E7309179-7222-4321-90C7-E4CB5236442F}" type="pres">
      <dgm:prSet presAssocID="{14336638-077F-4C74-B721-7963E96140CF}" presName="circle5" presStyleLbl="node1" presStyleIdx="4" presStyleCnt="5"/>
      <dgm:spPr/>
    </dgm:pt>
    <dgm:pt modelId="{1A349330-C1BB-4957-BF9F-39E5F66F23CC}" type="pres">
      <dgm:prSet presAssocID="{14336638-077F-4C74-B721-7963E96140CF}" presName="rect5" presStyleLbl="alignAcc1" presStyleIdx="4" presStyleCnt="5"/>
      <dgm:spPr/>
      <dgm:t>
        <a:bodyPr/>
        <a:lstStyle/>
        <a:p>
          <a:endParaRPr lang="en-US"/>
        </a:p>
      </dgm:t>
    </dgm:pt>
    <dgm:pt modelId="{6D3FA053-3225-4979-B6EF-2889CD4EAB32}" type="pres">
      <dgm:prSet presAssocID="{BC7444B1-39FF-4F18-AC34-28F36C69B095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FBE2E-F1D9-41B2-9030-2C266012A455}" type="pres">
      <dgm:prSet presAssocID="{3AD64A69-D914-45BF-AB3B-E6B597DEF887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24FE7E-649F-4034-B24B-A3780CDC6192}" type="pres">
      <dgm:prSet presAssocID="{C51F0D5C-1AAB-4BFE-AC33-895D4283A8C9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4C29B-A5EF-403A-A6C7-CB2AECDE68CA}" type="pres">
      <dgm:prSet presAssocID="{59100CE1-64EE-4522-A364-B515269AE3A3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01D178-3059-45C3-9312-9E92669E8502}" type="pres">
      <dgm:prSet presAssocID="{14336638-077F-4C74-B721-7963E96140CF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10336E-B96D-4C9B-A447-013591EA86B6}" srcId="{682D88C7-FB09-478F-A3DC-6EB46F4F3A82}" destId="{C51F0D5C-1AAB-4BFE-AC33-895D4283A8C9}" srcOrd="2" destOrd="0" parTransId="{4BA0CFC7-C232-4EF2-9EF0-94FD96790D37}" sibTransId="{4076D3EA-218F-45A0-B9DA-13DBE6A2308D}"/>
    <dgm:cxn modelId="{3BF1594A-A55A-42BE-A4E2-78E837CF390D}" type="presOf" srcId="{59100CE1-64EE-4522-A364-B515269AE3A3}" destId="{2E84C29B-A5EF-403A-A6C7-CB2AECDE68CA}" srcOrd="1" destOrd="0" presId="urn:microsoft.com/office/officeart/2005/8/layout/target3"/>
    <dgm:cxn modelId="{1148614B-9AB7-479B-B841-E612970C6C19}" type="presOf" srcId="{C51F0D5C-1AAB-4BFE-AC33-895D4283A8C9}" destId="{DC24FE7E-649F-4034-B24B-A3780CDC6192}" srcOrd="1" destOrd="0" presId="urn:microsoft.com/office/officeart/2005/8/layout/target3"/>
    <dgm:cxn modelId="{7053E02E-9523-43FF-9E88-BB785E79E639}" type="presOf" srcId="{C51F0D5C-1AAB-4BFE-AC33-895D4283A8C9}" destId="{7ACFBA93-91D1-49F5-A055-1F62F554FFFA}" srcOrd="0" destOrd="0" presId="urn:microsoft.com/office/officeart/2005/8/layout/target3"/>
    <dgm:cxn modelId="{C4DEDF25-E2DF-45E1-9A10-735A5429E87A}" srcId="{682D88C7-FB09-478F-A3DC-6EB46F4F3A82}" destId="{14336638-077F-4C74-B721-7963E96140CF}" srcOrd="4" destOrd="0" parTransId="{057974AA-B4EC-450D-B395-249E13DFEF9E}" sibTransId="{86A79BA1-B9A4-4ABE-BED3-D4B6F10B96A2}"/>
    <dgm:cxn modelId="{E1455114-613E-4160-9E4F-AEB1386C31B6}" type="presOf" srcId="{14336638-077F-4C74-B721-7963E96140CF}" destId="{1A349330-C1BB-4957-BF9F-39E5F66F23CC}" srcOrd="0" destOrd="0" presId="urn:microsoft.com/office/officeart/2005/8/layout/target3"/>
    <dgm:cxn modelId="{9355824E-586D-4C74-A086-EFA5EC909F67}" srcId="{682D88C7-FB09-478F-A3DC-6EB46F4F3A82}" destId="{59100CE1-64EE-4522-A364-B515269AE3A3}" srcOrd="3" destOrd="0" parTransId="{BFBAEC67-5220-4F6A-A22C-76EF0E0ADCDC}" sibTransId="{BE338EC1-3D40-4D0F-B0D8-55FD0CEFEB50}"/>
    <dgm:cxn modelId="{EC3A0B91-D0FA-4F26-BAA3-578AB7D4BF93}" type="presOf" srcId="{3AD64A69-D914-45BF-AB3B-E6B597DEF887}" destId="{AF6FBE2E-F1D9-41B2-9030-2C266012A455}" srcOrd="1" destOrd="0" presId="urn:microsoft.com/office/officeart/2005/8/layout/target3"/>
    <dgm:cxn modelId="{92B14988-9868-47B9-9461-024B8373006C}" type="presOf" srcId="{BC7444B1-39FF-4F18-AC34-28F36C69B095}" destId="{F082F0BC-6971-43EB-B083-F1CCAEF5820F}" srcOrd="0" destOrd="0" presId="urn:microsoft.com/office/officeart/2005/8/layout/target3"/>
    <dgm:cxn modelId="{81CF3A7C-AD09-44A2-B1A0-034CD60B22E9}" type="presOf" srcId="{59100CE1-64EE-4522-A364-B515269AE3A3}" destId="{9FECEAC7-FAF5-4377-848F-38EDB0BB14BE}" srcOrd="0" destOrd="0" presId="urn:microsoft.com/office/officeart/2005/8/layout/target3"/>
    <dgm:cxn modelId="{B02A64AA-9BA6-4500-92A6-21C14BE7B297}" type="presOf" srcId="{682D88C7-FB09-478F-A3DC-6EB46F4F3A82}" destId="{148C81C6-FC72-4728-8973-26EB593FF5D0}" srcOrd="0" destOrd="0" presId="urn:microsoft.com/office/officeart/2005/8/layout/target3"/>
    <dgm:cxn modelId="{FC77A8B9-3FDD-46A2-A062-2ED0D5C8302A}" type="presOf" srcId="{BC7444B1-39FF-4F18-AC34-28F36C69B095}" destId="{6D3FA053-3225-4979-B6EF-2889CD4EAB32}" srcOrd="1" destOrd="0" presId="urn:microsoft.com/office/officeart/2005/8/layout/target3"/>
    <dgm:cxn modelId="{8D3FDCDD-83DC-414D-8365-F3370B7B9CE0}" type="presOf" srcId="{3AD64A69-D914-45BF-AB3B-E6B597DEF887}" destId="{F9AEED85-EE24-4D42-A915-7219D2BCB6A1}" srcOrd="0" destOrd="0" presId="urn:microsoft.com/office/officeart/2005/8/layout/target3"/>
    <dgm:cxn modelId="{E1EFCA1E-58E6-4138-B85A-E4C0D28B82DE}" srcId="{682D88C7-FB09-478F-A3DC-6EB46F4F3A82}" destId="{3AD64A69-D914-45BF-AB3B-E6B597DEF887}" srcOrd="1" destOrd="0" parTransId="{1F4A572E-B5E8-45CB-9596-A196F915B9B4}" sibTransId="{3076FAE8-C7A1-45DD-A749-CD3D96B85F66}"/>
    <dgm:cxn modelId="{82346CFA-23FD-4C8E-B12A-0B23B9595543}" type="presOf" srcId="{14336638-077F-4C74-B721-7963E96140CF}" destId="{1F01D178-3059-45C3-9312-9E92669E8502}" srcOrd="1" destOrd="0" presId="urn:microsoft.com/office/officeart/2005/8/layout/target3"/>
    <dgm:cxn modelId="{680E1A84-4625-441B-8A3E-6A5CEA578BA4}" srcId="{682D88C7-FB09-478F-A3DC-6EB46F4F3A82}" destId="{BC7444B1-39FF-4F18-AC34-28F36C69B095}" srcOrd="0" destOrd="0" parTransId="{830124FF-648C-4F8F-944E-72C3FFFE9AF0}" sibTransId="{2E298740-3DB6-43AA-982C-7575F0CD4C55}"/>
    <dgm:cxn modelId="{11AFC25A-7DC2-4E3F-B436-889FBF6ACFC4}" type="presParOf" srcId="{148C81C6-FC72-4728-8973-26EB593FF5D0}" destId="{DDFB9BEA-2185-4B91-9915-FA259628B297}" srcOrd="0" destOrd="0" presId="urn:microsoft.com/office/officeart/2005/8/layout/target3"/>
    <dgm:cxn modelId="{26D70E0F-7BA8-419F-988B-46C242354E68}" type="presParOf" srcId="{148C81C6-FC72-4728-8973-26EB593FF5D0}" destId="{651DAE23-0BCB-4719-9E3D-06E6DE9FBF91}" srcOrd="1" destOrd="0" presId="urn:microsoft.com/office/officeart/2005/8/layout/target3"/>
    <dgm:cxn modelId="{1BE710B4-4291-40DC-AC89-0E1912A4ACE7}" type="presParOf" srcId="{148C81C6-FC72-4728-8973-26EB593FF5D0}" destId="{F082F0BC-6971-43EB-B083-F1CCAEF5820F}" srcOrd="2" destOrd="0" presId="urn:microsoft.com/office/officeart/2005/8/layout/target3"/>
    <dgm:cxn modelId="{2B100687-5E9A-4F86-A2B1-EE1599B5B786}" type="presParOf" srcId="{148C81C6-FC72-4728-8973-26EB593FF5D0}" destId="{6F7058FD-FA40-44D9-955B-4BB9F6E8C0A5}" srcOrd="3" destOrd="0" presId="urn:microsoft.com/office/officeart/2005/8/layout/target3"/>
    <dgm:cxn modelId="{7D5E16DD-1E90-486E-9825-823750126CA6}" type="presParOf" srcId="{148C81C6-FC72-4728-8973-26EB593FF5D0}" destId="{5D9B5881-8616-49FA-8E10-E1E80E68FE2E}" srcOrd="4" destOrd="0" presId="urn:microsoft.com/office/officeart/2005/8/layout/target3"/>
    <dgm:cxn modelId="{A02942D6-95E2-4A46-B327-504842F15A51}" type="presParOf" srcId="{148C81C6-FC72-4728-8973-26EB593FF5D0}" destId="{F9AEED85-EE24-4D42-A915-7219D2BCB6A1}" srcOrd="5" destOrd="0" presId="urn:microsoft.com/office/officeart/2005/8/layout/target3"/>
    <dgm:cxn modelId="{8E7B5DC3-0457-4662-AE24-5E61B2ACCC88}" type="presParOf" srcId="{148C81C6-FC72-4728-8973-26EB593FF5D0}" destId="{7137038E-1958-4199-8EAC-B75466079C26}" srcOrd="6" destOrd="0" presId="urn:microsoft.com/office/officeart/2005/8/layout/target3"/>
    <dgm:cxn modelId="{ED028BD2-C226-4388-995C-7D77AD2DBF84}" type="presParOf" srcId="{148C81C6-FC72-4728-8973-26EB593FF5D0}" destId="{52966764-4266-45EA-829F-47C835DB569D}" srcOrd="7" destOrd="0" presId="urn:microsoft.com/office/officeart/2005/8/layout/target3"/>
    <dgm:cxn modelId="{27C9113B-83C1-48D8-A149-BAC4F9F5FE5A}" type="presParOf" srcId="{148C81C6-FC72-4728-8973-26EB593FF5D0}" destId="{7ACFBA93-91D1-49F5-A055-1F62F554FFFA}" srcOrd="8" destOrd="0" presId="urn:microsoft.com/office/officeart/2005/8/layout/target3"/>
    <dgm:cxn modelId="{3AAB42CF-7E2B-4166-9BB0-9E66521CD83D}" type="presParOf" srcId="{148C81C6-FC72-4728-8973-26EB593FF5D0}" destId="{7C41CDA8-5F43-43BC-8961-2B0C67D1229D}" srcOrd="9" destOrd="0" presId="urn:microsoft.com/office/officeart/2005/8/layout/target3"/>
    <dgm:cxn modelId="{11C99EF5-BCD8-4215-A71B-69B891B576D7}" type="presParOf" srcId="{148C81C6-FC72-4728-8973-26EB593FF5D0}" destId="{0CA72353-385B-41CF-BA09-E999F34CD513}" srcOrd="10" destOrd="0" presId="urn:microsoft.com/office/officeart/2005/8/layout/target3"/>
    <dgm:cxn modelId="{ED03F5CE-DF0C-4C6E-970E-C18EBA89CC26}" type="presParOf" srcId="{148C81C6-FC72-4728-8973-26EB593FF5D0}" destId="{9FECEAC7-FAF5-4377-848F-38EDB0BB14BE}" srcOrd="11" destOrd="0" presId="urn:microsoft.com/office/officeart/2005/8/layout/target3"/>
    <dgm:cxn modelId="{AEE45023-9C31-4D68-AE3C-6779A066AE2A}" type="presParOf" srcId="{148C81C6-FC72-4728-8973-26EB593FF5D0}" destId="{DC40ED87-4398-462E-9D92-273C816E2FA8}" srcOrd="12" destOrd="0" presId="urn:microsoft.com/office/officeart/2005/8/layout/target3"/>
    <dgm:cxn modelId="{F4435FDC-6ACD-4462-9936-1BA82F77E89F}" type="presParOf" srcId="{148C81C6-FC72-4728-8973-26EB593FF5D0}" destId="{E7309179-7222-4321-90C7-E4CB5236442F}" srcOrd="13" destOrd="0" presId="urn:microsoft.com/office/officeart/2005/8/layout/target3"/>
    <dgm:cxn modelId="{48201E54-0FEC-49D1-95E1-72553743407C}" type="presParOf" srcId="{148C81C6-FC72-4728-8973-26EB593FF5D0}" destId="{1A349330-C1BB-4957-BF9F-39E5F66F23CC}" srcOrd="14" destOrd="0" presId="urn:microsoft.com/office/officeart/2005/8/layout/target3"/>
    <dgm:cxn modelId="{374F762E-DD4D-412A-A7A3-619739D9CE11}" type="presParOf" srcId="{148C81C6-FC72-4728-8973-26EB593FF5D0}" destId="{6D3FA053-3225-4979-B6EF-2889CD4EAB32}" srcOrd="15" destOrd="0" presId="urn:microsoft.com/office/officeart/2005/8/layout/target3"/>
    <dgm:cxn modelId="{E224D73D-A536-41F4-BC55-92A744E1A23D}" type="presParOf" srcId="{148C81C6-FC72-4728-8973-26EB593FF5D0}" destId="{AF6FBE2E-F1D9-41B2-9030-2C266012A455}" srcOrd="16" destOrd="0" presId="urn:microsoft.com/office/officeart/2005/8/layout/target3"/>
    <dgm:cxn modelId="{C7D917D2-3A2C-4AD2-88B0-770C9B08CCBB}" type="presParOf" srcId="{148C81C6-FC72-4728-8973-26EB593FF5D0}" destId="{DC24FE7E-649F-4034-B24B-A3780CDC6192}" srcOrd="17" destOrd="0" presId="urn:microsoft.com/office/officeart/2005/8/layout/target3"/>
    <dgm:cxn modelId="{476FA70C-66E2-45B7-9738-15FCFE9EFC93}" type="presParOf" srcId="{148C81C6-FC72-4728-8973-26EB593FF5D0}" destId="{2E84C29B-A5EF-403A-A6C7-CB2AECDE68CA}" srcOrd="18" destOrd="0" presId="urn:microsoft.com/office/officeart/2005/8/layout/target3"/>
    <dgm:cxn modelId="{2053F46F-277B-4274-999B-7FCC35D35253}" type="presParOf" srcId="{148C81C6-FC72-4728-8973-26EB593FF5D0}" destId="{1F01D178-3059-45C3-9312-9E92669E8502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7FBB57-8927-49EB-A69D-7F91CE00D997}" type="doc">
      <dgm:prSet loTypeId="urn:microsoft.com/office/officeart/2005/8/layout/hProcess9" loCatId="process" qsTypeId="urn:microsoft.com/office/officeart/2009/2/quickstyle/3d8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6CC122-A7EA-4EB6-97DB-F7189EA32E24}">
      <dgm:prSet/>
      <dgm:spPr/>
      <dgm:t>
        <a:bodyPr/>
        <a:lstStyle/>
        <a:p>
          <a:r>
            <a:rPr lang="en-US"/>
            <a:t>শ্রেনিঃষষ্ঠ</a:t>
          </a:r>
        </a:p>
      </dgm:t>
    </dgm:pt>
    <dgm:pt modelId="{75F2A63D-0340-4733-8182-EF9817522E2A}" type="parTrans" cxnId="{D343A396-CD18-4599-AB0B-CE7613028FC3}">
      <dgm:prSet/>
      <dgm:spPr/>
      <dgm:t>
        <a:bodyPr/>
        <a:lstStyle/>
        <a:p>
          <a:endParaRPr lang="en-US"/>
        </a:p>
      </dgm:t>
    </dgm:pt>
    <dgm:pt modelId="{91EB1B8F-1486-4241-987C-2A596995E2D6}" type="sibTrans" cxnId="{D343A396-CD18-4599-AB0B-CE7613028FC3}">
      <dgm:prSet/>
      <dgm:spPr/>
      <dgm:t>
        <a:bodyPr/>
        <a:lstStyle/>
        <a:p>
          <a:endParaRPr lang="en-US"/>
        </a:p>
      </dgm:t>
    </dgm:pt>
    <dgm:pt modelId="{9EB26379-1AA6-4DA2-948D-DBF603E83F27}">
      <dgm:prSet/>
      <dgm:spPr/>
      <dgm:t>
        <a:bodyPr/>
        <a:lstStyle/>
        <a:p>
          <a:r>
            <a:rPr lang="en-US" dirty="0" err="1"/>
            <a:t>বিষয়ঃআললুগাতুল</a:t>
          </a:r>
          <a:r>
            <a:rPr lang="en-US" dirty="0"/>
            <a:t> </a:t>
          </a:r>
          <a:r>
            <a:rPr lang="en-US" dirty="0" err="1"/>
            <a:t>আরাবিয়্যাতুল</a:t>
          </a:r>
          <a:r>
            <a:rPr lang="en-US" dirty="0"/>
            <a:t> </a:t>
          </a:r>
          <a:r>
            <a:rPr lang="en-US" dirty="0" err="1"/>
            <a:t>এত্তেসালিয়া</a:t>
          </a:r>
          <a:endParaRPr lang="en-US" dirty="0"/>
        </a:p>
      </dgm:t>
    </dgm:pt>
    <dgm:pt modelId="{112EB172-D217-45C0-A307-F63E458A6F3C}" type="parTrans" cxnId="{4BD3E0E6-DD51-4838-BFA5-40021F017C09}">
      <dgm:prSet/>
      <dgm:spPr/>
      <dgm:t>
        <a:bodyPr/>
        <a:lstStyle/>
        <a:p>
          <a:endParaRPr lang="en-US"/>
        </a:p>
      </dgm:t>
    </dgm:pt>
    <dgm:pt modelId="{DADF52BB-6E7B-4F03-A893-75A505DF13CC}" type="sibTrans" cxnId="{4BD3E0E6-DD51-4838-BFA5-40021F017C09}">
      <dgm:prSet/>
      <dgm:spPr/>
      <dgm:t>
        <a:bodyPr/>
        <a:lstStyle/>
        <a:p>
          <a:endParaRPr lang="en-US"/>
        </a:p>
      </dgm:t>
    </dgm:pt>
    <dgm:pt modelId="{7D863208-AEC7-45A2-955B-E071CE77C764}">
      <dgm:prSet/>
      <dgm:spPr/>
      <dgm:t>
        <a:bodyPr/>
        <a:lstStyle/>
        <a:p>
          <a:r>
            <a:rPr lang="en-US"/>
            <a:t>ইউনিটঃএক</a:t>
          </a:r>
        </a:p>
      </dgm:t>
    </dgm:pt>
    <dgm:pt modelId="{496655EE-D66D-482A-8244-535EC5DFDDAE}" type="parTrans" cxnId="{1E87A49B-B60F-48A6-A009-CC85212848CD}">
      <dgm:prSet/>
      <dgm:spPr/>
      <dgm:t>
        <a:bodyPr/>
        <a:lstStyle/>
        <a:p>
          <a:endParaRPr lang="en-US"/>
        </a:p>
      </dgm:t>
    </dgm:pt>
    <dgm:pt modelId="{546382B6-8F86-49D9-9B0D-13C1AA2B6BDC}" type="sibTrans" cxnId="{1E87A49B-B60F-48A6-A009-CC85212848CD}">
      <dgm:prSet/>
      <dgm:spPr/>
      <dgm:t>
        <a:bodyPr/>
        <a:lstStyle/>
        <a:p>
          <a:endParaRPr lang="en-US"/>
        </a:p>
      </dgm:t>
    </dgm:pt>
    <dgm:pt modelId="{43984DA0-0E91-4166-BDA2-97C46D3DFFCC}">
      <dgm:prSet/>
      <dgm:spPr/>
      <dgm:t>
        <a:bodyPr/>
        <a:lstStyle/>
        <a:p>
          <a:r>
            <a:rPr lang="en-US"/>
            <a:t>পাঠঃআট</a:t>
          </a:r>
        </a:p>
      </dgm:t>
    </dgm:pt>
    <dgm:pt modelId="{A8A5629F-50B8-4A2B-B459-A6F497274631}" type="parTrans" cxnId="{19775049-1FD3-4168-8E17-4FBCF67D1313}">
      <dgm:prSet/>
      <dgm:spPr/>
      <dgm:t>
        <a:bodyPr/>
        <a:lstStyle/>
        <a:p>
          <a:endParaRPr lang="en-US"/>
        </a:p>
      </dgm:t>
    </dgm:pt>
    <dgm:pt modelId="{A6127ADA-E19F-4116-9446-C89C8F721922}" type="sibTrans" cxnId="{19775049-1FD3-4168-8E17-4FBCF67D1313}">
      <dgm:prSet/>
      <dgm:spPr/>
      <dgm:t>
        <a:bodyPr/>
        <a:lstStyle/>
        <a:p>
          <a:endParaRPr lang="en-US"/>
        </a:p>
      </dgm:t>
    </dgm:pt>
    <dgm:pt modelId="{D2965F86-4484-4A1A-8DC6-C0D522C3C025}">
      <dgm:prSet/>
      <dgm:spPr/>
      <dgm:t>
        <a:bodyPr/>
        <a:lstStyle/>
        <a:p>
          <a:r>
            <a:rPr lang="en-US"/>
            <a:t>সময়ঃ৪০ মিনিট</a:t>
          </a:r>
        </a:p>
      </dgm:t>
    </dgm:pt>
    <dgm:pt modelId="{F9E462F3-E975-4AB3-B89B-86119698D446}" type="parTrans" cxnId="{848519C3-BBA9-4CE4-9B71-EBE44FE5509F}">
      <dgm:prSet/>
      <dgm:spPr/>
      <dgm:t>
        <a:bodyPr/>
        <a:lstStyle/>
        <a:p>
          <a:endParaRPr lang="en-US"/>
        </a:p>
      </dgm:t>
    </dgm:pt>
    <dgm:pt modelId="{417906F2-3560-4EE1-ABBA-FFD15343B22E}" type="sibTrans" cxnId="{848519C3-BBA9-4CE4-9B71-EBE44FE5509F}">
      <dgm:prSet/>
      <dgm:spPr/>
      <dgm:t>
        <a:bodyPr/>
        <a:lstStyle/>
        <a:p>
          <a:endParaRPr lang="en-US"/>
        </a:p>
      </dgm:t>
    </dgm:pt>
    <dgm:pt modelId="{8273FCCF-8F3C-463B-8F8F-A40A5E7BBA93}" type="pres">
      <dgm:prSet presAssocID="{807FBB57-8927-49EB-A69D-7F91CE00D99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D21BDC-271C-4C98-BD5E-99C304D888A6}" type="pres">
      <dgm:prSet presAssocID="{807FBB57-8927-49EB-A69D-7F91CE00D997}" presName="arrow" presStyleLbl="bgShp" presStyleIdx="0" presStyleCnt="1"/>
      <dgm:spPr/>
    </dgm:pt>
    <dgm:pt modelId="{70BABAA4-DBA5-4546-96D7-D685AB93A01B}" type="pres">
      <dgm:prSet presAssocID="{807FBB57-8927-49EB-A69D-7F91CE00D997}" presName="linearProcess" presStyleCnt="0"/>
      <dgm:spPr/>
    </dgm:pt>
    <dgm:pt modelId="{974EB011-16B4-4E42-B4D2-567FB8ACEEB1}" type="pres">
      <dgm:prSet presAssocID="{6A6CC122-A7EA-4EB6-97DB-F7189EA32E24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090425-F974-4350-9842-C3BE67C09680}" type="pres">
      <dgm:prSet presAssocID="{91EB1B8F-1486-4241-987C-2A596995E2D6}" presName="sibTrans" presStyleCnt="0"/>
      <dgm:spPr/>
    </dgm:pt>
    <dgm:pt modelId="{1B11CC09-815C-48D4-AFF1-5179D8E6D2F4}" type="pres">
      <dgm:prSet presAssocID="{9EB26379-1AA6-4DA2-948D-DBF603E83F27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A96FC-8850-4F16-807A-1210C5BCABFB}" type="pres">
      <dgm:prSet presAssocID="{DADF52BB-6E7B-4F03-A893-75A505DF13CC}" presName="sibTrans" presStyleCnt="0"/>
      <dgm:spPr/>
    </dgm:pt>
    <dgm:pt modelId="{077B8F24-1FE6-433A-9846-CC519647D4DC}" type="pres">
      <dgm:prSet presAssocID="{7D863208-AEC7-45A2-955B-E071CE77C76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77A12-9D8D-4B8C-B648-B1F358AB976B}" type="pres">
      <dgm:prSet presAssocID="{546382B6-8F86-49D9-9B0D-13C1AA2B6BDC}" presName="sibTrans" presStyleCnt="0"/>
      <dgm:spPr/>
    </dgm:pt>
    <dgm:pt modelId="{CB36B391-4D56-48C0-81E6-392CFFF1B5B3}" type="pres">
      <dgm:prSet presAssocID="{43984DA0-0E91-4166-BDA2-97C46D3DFFCC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AF9005-9D0C-4C69-B73F-38B38CBF7D15}" type="pres">
      <dgm:prSet presAssocID="{A6127ADA-E19F-4116-9446-C89C8F721922}" presName="sibTrans" presStyleCnt="0"/>
      <dgm:spPr/>
    </dgm:pt>
    <dgm:pt modelId="{8C2E1A12-8D5B-4F6A-9096-5C410F7BE543}" type="pres">
      <dgm:prSet presAssocID="{D2965F86-4484-4A1A-8DC6-C0D522C3C025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E887BE-E4F2-4F9D-B16D-BD3D621A4AF8}" type="presOf" srcId="{7D863208-AEC7-45A2-955B-E071CE77C764}" destId="{077B8F24-1FE6-433A-9846-CC519647D4DC}" srcOrd="0" destOrd="0" presId="urn:microsoft.com/office/officeart/2005/8/layout/hProcess9"/>
    <dgm:cxn modelId="{848519C3-BBA9-4CE4-9B71-EBE44FE5509F}" srcId="{807FBB57-8927-49EB-A69D-7F91CE00D997}" destId="{D2965F86-4484-4A1A-8DC6-C0D522C3C025}" srcOrd="4" destOrd="0" parTransId="{F9E462F3-E975-4AB3-B89B-86119698D446}" sibTransId="{417906F2-3560-4EE1-ABBA-FFD15343B22E}"/>
    <dgm:cxn modelId="{C1A09C17-D9D3-4B3F-B1A1-7E71AEE1C814}" type="presOf" srcId="{807FBB57-8927-49EB-A69D-7F91CE00D997}" destId="{8273FCCF-8F3C-463B-8F8F-A40A5E7BBA93}" srcOrd="0" destOrd="0" presId="urn:microsoft.com/office/officeart/2005/8/layout/hProcess9"/>
    <dgm:cxn modelId="{3A5153BF-7E7C-48DE-8AFD-562BECD005EB}" type="presOf" srcId="{6A6CC122-A7EA-4EB6-97DB-F7189EA32E24}" destId="{974EB011-16B4-4E42-B4D2-567FB8ACEEB1}" srcOrd="0" destOrd="0" presId="urn:microsoft.com/office/officeart/2005/8/layout/hProcess9"/>
    <dgm:cxn modelId="{ADF4E81B-31E0-4066-A0AD-0F2E37146C8E}" type="presOf" srcId="{9EB26379-1AA6-4DA2-948D-DBF603E83F27}" destId="{1B11CC09-815C-48D4-AFF1-5179D8E6D2F4}" srcOrd="0" destOrd="0" presId="urn:microsoft.com/office/officeart/2005/8/layout/hProcess9"/>
    <dgm:cxn modelId="{19775049-1FD3-4168-8E17-4FBCF67D1313}" srcId="{807FBB57-8927-49EB-A69D-7F91CE00D997}" destId="{43984DA0-0E91-4166-BDA2-97C46D3DFFCC}" srcOrd="3" destOrd="0" parTransId="{A8A5629F-50B8-4A2B-B459-A6F497274631}" sibTransId="{A6127ADA-E19F-4116-9446-C89C8F721922}"/>
    <dgm:cxn modelId="{4BD3E0E6-DD51-4838-BFA5-40021F017C09}" srcId="{807FBB57-8927-49EB-A69D-7F91CE00D997}" destId="{9EB26379-1AA6-4DA2-948D-DBF603E83F27}" srcOrd="1" destOrd="0" parTransId="{112EB172-D217-45C0-A307-F63E458A6F3C}" sibTransId="{DADF52BB-6E7B-4F03-A893-75A505DF13CC}"/>
    <dgm:cxn modelId="{498AC778-F5BA-4292-9B9C-302FA17A6FBC}" type="presOf" srcId="{43984DA0-0E91-4166-BDA2-97C46D3DFFCC}" destId="{CB36B391-4D56-48C0-81E6-392CFFF1B5B3}" srcOrd="0" destOrd="0" presId="urn:microsoft.com/office/officeart/2005/8/layout/hProcess9"/>
    <dgm:cxn modelId="{A195B693-2A52-4A9B-9A65-D5AC1C7EFFD7}" type="presOf" srcId="{D2965F86-4484-4A1A-8DC6-C0D522C3C025}" destId="{8C2E1A12-8D5B-4F6A-9096-5C410F7BE543}" srcOrd="0" destOrd="0" presId="urn:microsoft.com/office/officeart/2005/8/layout/hProcess9"/>
    <dgm:cxn modelId="{D343A396-CD18-4599-AB0B-CE7613028FC3}" srcId="{807FBB57-8927-49EB-A69D-7F91CE00D997}" destId="{6A6CC122-A7EA-4EB6-97DB-F7189EA32E24}" srcOrd="0" destOrd="0" parTransId="{75F2A63D-0340-4733-8182-EF9817522E2A}" sibTransId="{91EB1B8F-1486-4241-987C-2A596995E2D6}"/>
    <dgm:cxn modelId="{1E87A49B-B60F-48A6-A009-CC85212848CD}" srcId="{807FBB57-8927-49EB-A69D-7F91CE00D997}" destId="{7D863208-AEC7-45A2-955B-E071CE77C764}" srcOrd="2" destOrd="0" parTransId="{496655EE-D66D-482A-8244-535EC5DFDDAE}" sibTransId="{546382B6-8F86-49D9-9B0D-13C1AA2B6BDC}"/>
    <dgm:cxn modelId="{8861CFA9-A958-4463-A9DD-2D822D05D88A}" type="presParOf" srcId="{8273FCCF-8F3C-463B-8F8F-A40A5E7BBA93}" destId="{70D21BDC-271C-4C98-BD5E-99C304D888A6}" srcOrd="0" destOrd="0" presId="urn:microsoft.com/office/officeart/2005/8/layout/hProcess9"/>
    <dgm:cxn modelId="{91D40B8B-466B-416E-AAF4-6FED5CACAE72}" type="presParOf" srcId="{8273FCCF-8F3C-463B-8F8F-A40A5E7BBA93}" destId="{70BABAA4-DBA5-4546-96D7-D685AB93A01B}" srcOrd="1" destOrd="0" presId="urn:microsoft.com/office/officeart/2005/8/layout/hProcess9"/>
    <dgm:cxn modelId="{96627B87-1F99-4A0A-9006-0567A67E9EE2}" type="presParOf" srcId="{70BABAA4-DBA5-4546-96D7-D685AB93A01B}" destId="{974EB011-16B4-4E42-B4D2-567FB8ACEEB1}" srcOrd="0" destOrd="0" presId="urn:microsoft.com/office/officeart/2005/8/layout/hProcess9"/>
    <dgm:cxn modelId="{6397D464-2C5F-4755-8963-D7D7C00521B9}" type="presParOf" srcId="{70BABAA4-DBA5-4546-96D7-D685AB93A01B}" destId="{A9090425-F974-4350-9842-C3BE67C09680}" srcOrd="1" destOrd="0" presId="urn:microsoft.com/office/officeart/2005/8/layout/hProcess9"/>
    <dgm:cxn modelId="{A993A876-A4C4-42D3-9B9B-981161DA26DB}" type="presParOf" srcId="{70BABAA4-DBA5-4546-96D7-D685AB93A01B}" destId="{1B11CC09-815C-48D4-AFF1-5179D8E6D2F4}" srcOrd="2" destOrd="0" presId="urn:microsoft.com/office/officeart/2005/8/layout/hProcess9"/>
    <dgm:cxn modelId="{7230BE64-57EE-4FB5-BB46-2D91DA9F61D3}" type="presParOf" srcId="{70BABAA4-DBA5-4546-96D7-D685AB93A01B}" destId="{288A96FC-8850-4F16-807A-1210C5BCABFB}" srcOrd="3" destOrd="0" presId="urn:microsoft.com/office/officeart/2005/8/layout/hProcess9"/>
    <dgm:cxn modelId="{92F5B708-3903-438A-B41C-8D515EB9DB26}" type="presParOf" srcId="{70BABAA4-DBA5-4546-96D7-D685AB93A01B}" destId="{077B8F24-1FE6-433A-9846-CC519647D4DC}" srcOrd="4" destOrd="0" presId="urn:microsoft.com/office/officeart/2005/8/layout/hProcess9"/>
    <dgm:cxn modelId="{79F95205-77E3-4B4D-8B85-4E690D66B372}" type="presParOf" srcId="{70BABAA4-DBA5-4546-96D7-D685AB93A01B}" destId="{E7A77A12-9D8D-4B8C-B648-B1F358AB976B}" srcOrd="5" destOrd="0" presId="urn:microsoft.com/office/officeart/2005/8/layout/hProcess9"/>
    <dgm:cxn modelId="{7F618D53-CAEA-40B8-B01E-3F9A6416479A}" type="presParOf" srcId="{70BABAA4-DBA5-4546-96D7-D685AB93A01B}" destId="{CB36B391-4D56-48C0-81E6-392CFFF1B5B3}" srcOrd="6" destOrd="0" presId="urn:microsoft.com/office/officeart/2005/8/layout/hProcess9"/>
    <dgm:cxn modelId="{3176EE0D-87B3-4104-AF88-9908C06DDE96}" type="presParOf" srcId="{70BABAA4-DBA5-4546-96D7-D685AB93A01B}" destId="{E6AF9005-9D0C-4C69-B73F-38B38CBF7D15}" srcOrd="7" destOrd="0" presId="urn:microsoft.com/office/officeart/2005/8/layout/hProcess9"/>
    <dgm:cxn modelId="{E9BF22B7-66C4-4208-811B-408DFB0351DD}" type="presParOf" srcId="{70BABAA4-DBA5-4546-96D7-D685AB93A01B}" destId="{8C2E1A12-8D5B-4F6A-9096-5C410F7BE54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B0F3D-436C-476D-9DDD-7A03D2BDF54F}">
      <dsp:nvSpPr>
        <dsp:cNvPr id="0" name=""/>
        <dsp:cNvSpPr/>
      </dsp:nvSpPr>
      <dsp:spPr>
        <a:xfrm>
          <a:off x="685799" y="0"/>
          <a:ext cx="7772400" cy="20805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A7F18-DEF6-4CBA-85E1-848CA5299074}">
      <dsp:nvSpPr>
        <dsp:cNvPr id="0" name=""/>
        <dsp:cNvSpPr/>
      </dsp:nvSpPr>
      <dsp:spPr>
        <a:xfrm>
          <a:off x="1800225" y="624177"/>
          <a:ext cx="5543549" cy="832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5280" tIns="335280" rIns="335280" bIns="3352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8800" kern="1200" dirty="0">
              <a:solidFill>
                <a:srgbClr val="C00000"/>
              </a:solidFill>
              <a:cs typeface="Arabic Transparent" panose="02010000000000000000" pitchFamily="2" charset="-78"/>
            </a:rPr>
            <a:t>تعريف المعلم</a:t>
          </a:r>
          <a:endParaRPr lang="en-US" sz="8800" kern="1200" dirty="0">
            <a:solidFill>
              <a:srgbClr val="C00000"/>
            </a:solidFill>
            <a:cs typeface="Arabic Transparent" panose="02010000000000000000" pitchFamily="2" charset="-78"/>
          </a:endParaRPr>
        </a:p>
      </dsp:txBody>
      <dsp:txXfrm>
        <a:off x="1840851" y="664803"/>
        <a:ext cx="5462297" cy="7509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08E6C-FF78-4A69-8B54-289EFB151AC9}">
      <dsp:nvSpPr>
        <dsp:cNvPr id="0" name=""/>
        <dsp:cNvSpPr/>
      </dsp:nvSpPr>
      <dsp:spPr>
        <a:xfrm rot="10800000">
          <a:off x="278284" y="1620"/>
          <a:ext cx="8587431" cy="9752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041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>
              <a:cs typeface="Arabic Transparent" panose="02010000000000000000" pitchFamily="2" charset="-78"/>
            </a:rPr>
            <a:t>ابو عمر محمد فاروق حسين</a:t>
          </a:r>
          <a:endParaRPr lang="en-US" sz="3700" kern="1200" dirty="0">
            <a:cs typeface="Arabic Transparent" panose="02010000000000000000" pitchFamily="2" charset="-78"/>
          </a:endParaRPr>
        </a:p>
      </dsp:txBody>
      <dsp:txXfrm rot="10800000">
        <a:off x="522087" y="1620"/>
        <a:ext cx="8343628" cy="975211"/>
      </dsp:txXfrm>
    </dsp:sp>
    <dsp:sp modelId="{473B6132-ED8A-4B0D-93D3-B613E1A28E3E}">
      <dsp:nvSpPr>
        <dsp:cNvPr id="0" name=""/>
        <dsp:cNvSpPr/>
      </dsp:nvSpPr>
      <dsp:spPr>
        <a:xfrm>
          <a:off x="1044014" y="1620"/>
          <a:ext cx="975211" cy="9752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BA4F79A-A592-43B5-9AE3-B31132C428B1}">
      <dsp:nvSpPr>
        <dsp:cNvPr id="0" name=""/>
        <dsp:cNvSpPr/>
      </dsp:nvSpPr>
      <dsp:spPr>
        <a:xfrm rot="10800000">
          <a:off x="322126" y="1267939"/>
          <a:ext cx="8499747" cy="9752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041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>
              <a:latin typeface="Andalus" panose="02020603050405020304" pitchFamily="18" charset="-78"/>
              <a:cs typeface="Arabic Transparent" panose="02010000000000000000" pitchFamily="2" charset="-78"/>
            </a:rPr>
            <a:t>مدير المدرسة</a:t>
          </a:r>
          <a:endParaRPr lang="en-US" sz="3700" kern="1200" dirty="0">
            <a:latin typeface="Andalus" panose="02020603050405020304" pitchFamily="18" charset="-78"/>
            <a:cs typeface="Arabic Transparent" panose="02010000000000000000" pitchFamily="2" charset="-78"/>
          </a:endParaRPr>
        </a:p>
      </dsp:txBody>
      <dsp:txXfrm rot="10800000">
        <a:off x="565929" y="1267939"/>
        <a:ext cx="8255944" cy="975211"/>
      </dsp:txXfrm>
    </dsp:sp>
    <dsp:sp modelId="{64753674-2D23-47D0-85CA-1800DB23B635}">
      <dsp:nvSpPr>
        <dsp:cNvPr id="0" name=""/>
        <dsp:cNvSpPr/>
      </dsp:nvSpPr>
      <dsp:spPr>
        <a:xfrm>
          <a:off x="1044014" y="1267939"/>
          <a:ext cx="975211" cy="9752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E7E1436-47C9-4515-9548-2C1C7B78C121}">
      <dsp:nvSpPr>
        <dsp:cNvPr id="0" name=""/>
        <dsp:cNvSpPr/>
      </dsp:nvSpPr>
      <dsp:spPr>
        <a:xfrm rot="10800000">
          <a:off x="26510" y="2534258"/>
          <a:ext cx="9090979" cy="9752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041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>
              <a:latin typeface="Andalus" panose="02020603050405020304" pitchFamily="18" charset="-78"/>
              <a:cs typeface="Arabic Transparent" panose="02010000000000000000" pitchFamily="2" charset="-78"/>
            </a:rPr>
            <a:t>المدرسة الاسلامية الداخليةسيراجالالوم بلرودرغاهات </a:t>
          </a:r>
          <a:r>
            <a:rPr lang="en-US" sz="3700" kern="1200" dirty="0" smtClean="0">
              <a:latin typeface="Andalus" panose="02020603050405020304" pitchFamily="18" charset="-78"/>
              <a:cs typeface="Arabic Transparent" panose="02010000000000000000" pitchFamily="2" charset="-78"/>
            </a:rPr>
            <a:t>  </a:t>
          </a:r>
          <a:endParaRPr lang="en-US" sz="3700" kern="1200" dirty="0">
            <a:latin typeface="Andalus" panose="02020603050405020304" pitchFamily="18" charset="-78"/>
            <a:cs typeface="Arabic Transparent" panose="02010000000000000000" pitchFamily="2" charset="-78"/>
          </a:endParaRPr>
        </a:p>
      </dsp:txBody>
      <dsp:txXfrm rot="10800000">
        <a:off x="270313" y="2534258"/>
        <a:ext cx="8847176" cy="975211"/>
      </dsp:txXfrm>
    </dsp:sp>
    <dsp:sp modelId="{9B875470-5D97-488E-91B4-9F408D16C5D5}">
      <dsp:nvSpPr>
        <dsp:cNvPr id="0" name=""/>
        <dsp:cNvSpPr/>
      </dsp:nvSpPr>
      <dsp:spPr>
        <a:xfrm>
          <a:off x="1044014" y="2534258"/>
          <a:ext cx="975211" cy="9752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9E1D2FA-D53B-42B7-A73D-9B9E07BE3B06}">
      <dsp:nvSpPr>
        <dsp:cNvPr id="0" name=""/>
        <dsp:cNvSpPr/>
      </dsp:nvSpPr>
      <dsp:spPr>
        <a:xfrm rot="10800000">
          <a:off x="204038" y="3800577"/>
          <a:ext cx="8735923" cy="97521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0041" tIns="140970" rIns="263144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700" kern="1200" dirty="0" smtClean="0">
              <a:cs typeface="Arabic Transparent" panose="02010000000000000000" pitchFamily="2" charset="-78"/>
            </a:rPr>
            <a:t>سيتاكندو-بجاتجام</a:t>
          </a:r>
          <a:endParaRPr lang="en-US" sz="3700" kern="1200" dirty="0">
            <a:cs typeface="Arabic Transparent" panose="02010000000000000000" pitchFamily="2" charset="-78"/>
          </a:endParaRPr>
        </a:p>
      </dsp:txBody>
      <dsp:txXfrm rot="10800000">
        <a:off x="447841" y="3800577"/>
        <a:ext cx="8492120" cy="975211"/>
      </dsp:txXfrm>
    </dsp:sp>
    <dsp:sp modelId="{BF0A2FBD-B046-437F-9385-1624848A27D4}">
      <dsp:nvSpPr>
        <dsp:cNvPr id="0" name=""/>
        <dsp:cNvSpPr/>
      </dsp:nvSpPr>
      <dsp:spPr>
        <a:xfrm>
          <a:off x="1044014" y="3800577"/>
          <a:ext cx="975211" cy="97521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AB417A-2A66-401B-A1AC-E1FA9E08F107}">
      <dsp:nvSpPr>
        <dsp:cNvPr id="0" name=""/>
        <dsp:cNvSpPr/>
      </dsp:nvSpPr>
      <dsp:spPr>
        <a:xfrm>
          <a:off x="4197" y="0"/>
          <a:ext cx="8588272" cy="13208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5500" kern="1200" dirty="0">
              <a:cs typeface="Arabic Transparent" panose="02010000000000000000" pitchFamily="2" charset="-78"/>
            </a:rPr>
            <a:t>تعريف الدرس </a:t>
          </a:r>
          <a:endParaRPr lang="en-US" sz="5500" kern="1200" dirty="0">
            <a:cs typeface="Arabic Transparent" panose="02010000000000000000" pitchFamily="2" charset="-78"/>
          </a:endParaRPr>
        </a:p>
      </dsp:txBody>
      <dsp:txXfrm>
        <a:off x="42882" y="38685"/>
        <a:ext cx="8510902" cy="12434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B9BEA-2185-4B91-9915-FA259628B297}">
      <dsp:nvSpPr>
        <dsp:cNvPr id="0" name=""/>
        <dsp:cNvSpPr/>
      </dsp:nvSpPr>
      <dsp:spPr>
        <a:xfrm>
          <a:off x="0" y="0"/>
          <a:ext cx="3880772" cy="388077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82F0BC-6971-43EB-B083-F1CCAEF5820F}">
      <dsp:nvSpPr>
        <dsp:cNvPr id="0" name=""/>
        <dsp:cNvSpPr/>
      </dsp:nvSpPr>
      <dsp:spPr>
        <a:xfrm>
          <a:off x="1940386" y="0"/>
          <a:ext cx="6656281" cy="38807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>
              <a:cs typeface="Arabic Transparent" panose="02010000000000000000" pitchFamily="2" charset="-78"/>
            </a:rPr>
            <a:t>صف:سادس</a:t>
          </a:r>
          <a:endParaRPr lang="en-US" sz="2400" kern="1200" dirty="0">
            <a:cs typeface="Arabic Transparent" panose="02010000000000000000" pitchFamily="2" charset="-78"/>
          </a:endParaRPr>
        </a:p>
      </dsp:txBody>
      <dsp:txXfrm>
        <a:off x="1940386" y="0"/>
        <a:ext cx="6656281" cy="620923"/>
      </dsp:txXfrm>
    </dsp:sp>
    <dsp:sp modelId="{5D9B5881-8616-49FA-8E10-E1E80E68FE2E}">
      <dsp:nvSpPr>
        <dsp:cNvPr id="0" name=""/>
        <dsp:cNvSpPr/>
      </dsp:nvSpPr>
      <dsp:spPr>
        <a:xfrm>
          <a:off x="407481" y="620923"/>
          <a:ext cx="3065810" cy="306581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AEED85-EE24-4D42-A915-7219D2BCB6A1}">
      <dsp:nvSpPr>
        <dsp:cNvPr id="0" name=""/>
        <dsp:cNvSpPr/>
      </dsp:nvSpPr>
      <dsp:spPr>
        <a:xfrm>
          <a:off x="1940386" y="620923"/>
          <a:ext cx="6656281" cy="30658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>
              <a:cs typeface="Arabic Transparent" panose="02010000000000000000" pitchFamily="2" charset="-78"/>
            </a:rPr>
            <a:t>موضوع:اللغة العربية الاتصالية</a:t>
          </a:r>
          <a:endParaRPr lang="en-US" sz="2400" kern="1200" dirty="0">
            <a:cs typeface="Arabic Transparent" panose="02010000000000000000" pitchFamily="2" charset="-78"/>
          </a:endParaRPr>
        </a:p>
      </dsp:txBody>
      <dsp:txXfrm>
        <a:off x="1940386" y="620923"/>
        <a:ext cx="6656281" cy="620923"/>
      </dsp:txXfrm>
    </dsp:sp>
    <dsp:sp modelId="{52966764-4266-45EA-829F-47C835DB569D}">
      <dsp:nvSpPr>
        <dsp:cNvPr id="0" name=""/>
        <dsp:cNvSpPr/>
      </dsp:nvSpPr>
      <dsp:spPr>
        <a:xfrm>
          <a:off x="814962" y="1241847"/>
          <a:ext cx="2250848" cy="22508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CFBA93-91D1-49F5-A055-1F62F554FFFA}">
      <dsp:nvSpPr>
        <dsp:cNvPr id="0" name=""/>
        <dsp:cNvSpPr/>
      </dsp:nvSpPr>
      <dsp:spPr>
        <a:xfrm>
          <a:off x="1940386" y="1241847"/>
          <a:ext cx="6656281" cy="2250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>
              <a:cs typeface="Arabic Transparent" panose="02010000000000000000" pitchFamily="2" charset="-78"/>
            </a:rPr>
            <a:t>الوحدة:الاول</a:t>
          </a:r>
          <a:endParaRPr lang="en-US" sz="2400" kern="1200" dirty="0">
            <a:cs typeface="Arabic Transparent" panose="02010000000000000000" pitchFamily="2" charset="-78"/>
          </a:endParaRPr>
        </a:p>
      </dsp:txBody>
      <dsp:txXfrm>
        <a:off x="1940386" y="1241847"/>
        <a:ext cx="6656281" cy="620923"/>
      </dsp:txXfrm>
    </dsp:sp>
    <dsp:sp modelId="{0CA72353-385B-41CF-BA09-E999F34CD513}">
      <dsp:nvSpPr>
        <dsp:cNvPr id="0" name=""/>
        <dsp:cNvSpPr/>
      </dsp:nvSpPr>
      <dsp:spPr>
        <a:xfrm>
          <a:off x="1222443" y="1862771"/>
          <a:ext cx="1435886" cy="1435886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ECEAC7-FAF5-4377-848F-38EDB0BB14BE}">
      <dsp:nvSpPr>
        <dsp:cNvPr id="0" name=""/>
        <dsp:cNvSpPr/>
      </dsp:nvSpPr>
      <dsp:spPr>
        <a:xfrm>
          <a:off x="1940386" y="1862771"/>
          <a:ext cx="6656281" cy="14358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2400" kern="1200" dirty="0">
              <a:latin typeface="Andalus" panose="02020603050405020304" pitchFamily="18" charset="-78"/>
              <a:cs typeface="Arabic Transparent" panose="02010000000000000000" pitchFamily="2" charset="-78"/>
            </a:rPr>
            <a:t>درس: الثامن</a:t>
          </a:r>
          <a:endParaRPr lang="en-US" sz="2400" kern="1200" dirty="0">
            <a:latin typeface="Andalus" panose="02020603050405020304" pitchFamily="18" charset="-78"/>
            <a:cs typeface="Arabic Transparent" panose="02010000000000000000" pitchFamily="2" charset="-78"/>
          </a:endParaRPr>
        </a:p>
      </dsp:txBody>
      <dsp:txXfrm>
        <a:off x="1940386" y="1862771"/>
        <a:ext cx="6656281" cy="620923"/>
      </dsp:txXfrm>
    </dsp:sp>
    <dsp:sp modelId="{E7309179-7222-4321-90C7-E4CB5236442F}">
      <dsp:nvSpPr>
        <dsp:cNvPr id="0" name=""/>
        <dsp:cNvSpPr/>
      </dsp:nvSpPr>
      <dsp:spPr>
        <a:xfrm>
          <a:off x="1629924" y="2483694"/>
          <a:ext cx="620923" cy="62092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349330-C1BB-4957-BF9F-39E5F66F23CC}">
      <dsp:nvSpPr>
        <dsp:cNvPr id="0" name=""/>
        <dsp:cNvSpPr/>
      </dsp:nvSpPr>
      <dsp:spPr>
        <a:xfrm>
          <a:off x="1940386" y="2483694"/>
          <a:ext cx="6656281" cy="62092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40386" y="2483694"/>
        <a:ext cx="6656281" cy="6209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21BDC-271C-4C98-BD5E-99C304D888A6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extrusionH="63500" prstMaterial="matte">
          <a:bevelT w="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EB011-16B4-4E42-B4D2-567FB8ACEEB1}">
      <dsp:nvSpPr>
        <dsp:cNvPr id="0" name=""/>
        <dsp:cNvSpPr/>
      </dsp:nvSpPr>
      <dsp:spPr>
        <a:xfrm>
          <a:off x="4621" y="1305401"/>
          <a:ext cx="202045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শ্রেনিঃষষ্ঠ</a:t>
          </a:r>
        </a:p>
      </dsp:txBody>
      <dsp:txXfrm>
        <a:off x="89587" y="1390367"/>
        <a:ext cx="1850521" cy="1570603"/>
      </dsp:txXfrm>
    </dsp:sp>
    <dsp:sp modelId="{1B11CC09-815C-48D4-AFF1-5179D8E6D2F4}">
      <dsp:nvSpPr>
        <dsp:cNvPr id="0" name=""/>
        <dsp:cNvSpPr/>
      </dsp:nvSpPr>
      <dsp:spPr>
        <a:xfrm>
          <a:off x="2126097" y="1305401"/>
          <a:ext cx="202045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বিষয়ঃআললুগাতুল</a:t>
          </a:r>
          <a:r>
            <a:rPr lang="en-US" sz="2500" kern="1200" dirty="0"/>
            <a:t> </a:t>
          </a:r>
          <a:r>
            <a:rPr lang="en-US" sz="2500" kern="1200" dirty="0" err="1"/>
            <a:t>আরাবিয়্যাতুল</a:t>
          </a:r>
          <a:r>
            <a:rPr lang="en-US" sz="2500" kern="1200" dirty="0"/>
            <a:t> </a:t>
          </a:r>
          <a:r>
            <a:rPr lang="en-US" sz="2500" kern="1200" dirty="0" err="1"/>
            <a:t>এত্তেসালিয়া</a:t>
          </a:r>
          <a:endParaRPr lang="en-US" sz="2500" kern="1200" dirty="0"/>
        </a:p>
      </dsp:txBody>
      <dsp:txXfrm>
        <a:off x="2211063" y="1390367"/>
        <a:ext cx="1850521" cy="1570603"/>
      </dsp:txXfrm>
    </dsp:sp>
    <dsp:sp modelId="{077B8F24-1FE6-433A-9846-CC519647D4DC}">
      <dsp:nvSpPr>
        <dsp:cNvPr id="0" name=""/>
        <dsp:cNvSpPr/>
      </dsp:nvSpPr>
      <dsp:spPr>
        <a:xfrm>
          <a:off x="4247573" y="1305401"/>
          <a:ext cx="202045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ইউনিটঃএক</a:t>
          </a:r>
        </a:p>
      </dsp:txBody>
      <dsp:txXfrm>
        <a:off x="4332539" y="1390367"/>
        <a:ext cx="1850521" cy="1570603"/>
      </dsp:txXfrm>
    </dsp:sp>
    <dsp:sp modelId="{CB36B391-4D56-48C0-81E6-392CFFF1B5B3}">
      <dsp:nvSpPr>
        <dsp:cNvPr id="0" name=""/>
        <dsp:cNvSpPr/>
      </dsp:nvSpPr>
      <dsp:spPr>
        <a:xfrm>
          <a:off x="6369049" y="1305401"/>
          <a:ext cx="202045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পাঠঃআট</a:t>
          </a:r>
        </a:p>
      </dsp:txBody>
      <dsp:txXfrm>
        <a:off x="6454015" y="1390367"/>
        <a:ext cx="1850521" cy="1570603"/>
      </dsp:txXfrm>
    </dsp:sp>
    <dsp:sp modelId="{8C2E1A12-8D5B-4F6A-9096-5C410F7BE543}">
      <dsp:nvSpPr>
        <dsp:cNvPr id="0" name=""/>
        <dsp:cNvSpPr/>
      </dsp:nvSpPr>
      <dsp:spPr>
        <a:xfrm>
          <a:off x="8490525" y="1305401"/>
          <a:ext cx="2020453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/>
            <a:t>সময়ঃ৪০ মিনিট</a:t>
          </a:r>
        </a:p>
      </dsp:txBody>
      <dsp:txXfrm>
        <a:off x="8575491" y="1390367"/>
        <a:ext cx="1850521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0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1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8584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4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28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52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37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3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4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97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0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8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1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67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7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06F9-58F4-4781-A4FC-0CD51ADCD7EC}" type="datetimeFigureOut">
              <a:rPr lang="en-US" smtClean="0"/>
              <a:t>15-May-2018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9A7913-736E-41F1-9155-B98705CBD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4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1" y="115910"/>
            <a:ext cx="9929611" cy="67420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9839" y="-814168"/>
            <a:ext cx="11011348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3900" dirty="0" smtClean="0">
                <a:solidFill>
                  <a:srgbClr val="7030A0"/>
                </a:solidFill>
                <a:cs typeface="Arabic Transparent" panose="02010000000000000000" pitchFamily="2" charset="-78"/>
              </a:rPr>
              <a:t>اهلا وسهلا</a:t>
            </a:r>
            <a:endParaRPr lang="en-US" sz="23900" dirty="0">
              <a:solidFill>
                <a:srgbClr val="7030A0"/>
              </a:solidFill>
              <a:cs typeface="Arabic Transparent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429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49215"/>
            <a:ext cx="8596668" cy="824211"/>
          </a:xfrm>
        </p:spPr>
        <p:txBody>
          <a:bodyPr/>
          <a:lstStyle/>
          <a:p>
            <a:pPr algn="ctr"/>
            <a:r>
              <a:rPr lang="ar-DZ" dirty="0"/>
              <a:t>عمل واحد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351722"/>
            <a:ext cx="8596668" cy="4036126"/>
          </a:xfr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ar-DZ" sz="4400" dirty="0">
                <a:solidFill>
                  <a:srgbClr val="0070C0"/>
                </a:solidFill>
              </a:rPr>
              <a:t>قل معنى الكلمات</a:t>
            </a:r>
          </a:p>
          <a:p>
            <a:r>
              <a:rPr lang="ar-DZ" sz="4400" dirty="0">
                <a:solidFill>
                  <a:schemeClr val="accent4">
                    <a:lumMod val="75000"/>
                  </a:schemeClr>
                </a:solidFill>
              </a:rPr>
              <a:t>انتظر                      </a:t>
            </a:r>
          </a:p>
          <a:p>
            <a:r>
              <a:rPr lang="ar-DZ" sz="4400" dirty="0">
                <a:solidFill>
                  <a:schemeClr val="accent4">
                    <a:lumMod val="75000"/>
                  </a:schemeClr>
                </a:solidFill>
              </a:rPr>
              <a:t>تحت الشجرة                      </a:t>
            </a:r>
          </a:p>
          <a:p>
            <a:r>
              <a:rPr lang="ar-DZ" sz="4400" dirty="0">
                <a:solidFill>
                  <a:schemeClr val="accent4">
                    <a:lumMod val="75000"/>
                  </a:schemeClr>
                </a:solidFill>
              </a:rPr>
              <a:t>حيوان مفترس                      </a:t>
            </a:r>
          </a:p>
          <a:p>
            <a:r>
              <a:rPr lang="ar-DZ" sz="4400" dirty="0">
                <a:solidFill>
                  <a:schemeClr val="accent4">
                    <a:lumMod val="75000"/>
                  </a:schemeClr>
                </a:solidFill>
              </a:rPr>
              <a:t>الزرافة                    </a:t>
            </a:r>
            <a:r>
              <a:rPr lang="ar-DZ" dirty="0">
                <a:solidFill>
                  <a:schemeClr val="accent4">
                    <a:lumMod val="75000"/>
                  </a:schemeClr>
                </a:solidFill>
              </a:rPr>
              <a:t>  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Arrow: Right 3"/>
          <p:cNvSpPr/>
          <p:nvPr/>
        </p:nvSpPr>
        <p:spPr>
          <a:xfrm>
            <a:off x="2914004" y="2199861"/>
            <a:ext cx="1099931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Right 4"/>
          <p:cNvSpPr/>
          <p:nvPr/>
        </p:nvSpPr>
        <p:spPr>
          <a:xfrm>
            <a:off x="2914004" y="2935357"/>
            <a:ext cx="1099931" cy="291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/>
          <p:cNvSpPr/>
          <p:nvPr/>
        </p:nvSpPr>
        <p:spPr>
          <a:xfrm>
            <a:off x="2914003" y="3929690"/>
            <a:ext cx="1099931" cy="2517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/>
          <p:cNvSpPr/>
          <p:nvPr/>
        </p:nvSpPr>
        <p:spPr>
          <a:xfrm>
            <a:off x="2914002" y="4619224"/>
            <a:ext cx="1099931" cy="198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613" y="341981"/>
            <a:ext cx="8596668" cy="943480"/>
          </a:xfrm>
        </p:spPr>
        <p:txBody>
          <a:bodyPr>
            <a:noAutofit/>
          </a:bodyPr>
          <a:lstStyle/>
          <a:p>
            <a:r>
              <a:rPr lang="ar-DZ" sz="8000" dirty="0">
                <a:solidFill>
                  <a:schemeClr val="tx1"/>
                </a:solidFill>
                <a:cs typeface="Arabic Transparent" panose="02010000000000000000" pitchFamily="2" charset="-78"/>
              </a:rPr>
              <a:t>عمل زوجى</a:t>
            </a:r>
            <a:r>
              <a:rPr lang="en-US" sz="54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7200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জোড়ায়</a:t>
            </a:r>
            <a:r>
              <a:rPr lang="en-US" sz="7200" dirty="0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endParaRPr lang="en-US" sz="7200" dirty="0">
              <a:solidFill>
                <a:schemeClr val="tx1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1891" y="1171977"/>
            <a:ext cx="8596668" cy="4062632"/>
          </a:xfrm>
          <a:solidFill>
            <a:schemeClr val="accent2">
              <a:lumMod val="50000"/>
            </a:schemeClr>
          </a:solidFill>
          <a:ln>
            <a:solidFill>
              <a:srgbClr val="00B0F0"/>
            </a:solidFill>
          </a:ln>
          <a:effectLst>
            <a:softEdge rad="127000"/>
          </a:effectLst>
        </p:spPr>
        <p:txBody>
          <a:bodyPr>
            <a:normAutofit/>
          </a:bodyPr>
          <a:lstStyle/>
          <a:p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কথোপকথন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দুই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জন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ছাত্রের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মধ্যে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চর্চা</a:t>
            </a:r>
            <a:r>
              <a:rPr lang="en-US" sz="8800" dirty="0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800" dirty="0" err="1">
                <a:solidFill>
                  <a:schemeClr val="accent3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endParaRPr lang="en-US" sz="8800" dirty="0">
              <a:solidFill>
                <a:schemeClr val="accent3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69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28727"/>
            <a:ext cx="8596668" cy="890473"/>
          </a:xfrm>
        </p:spPr>
        <p:txBody>
          <a:bodyPr>
            <a:noAutofit/>
          </a:bodyPr>
          <a:lstStyle/>
          <a:p>
            <a:pPr algn="ctr"/>
            <a:r>
              <a:rPr lang="ar-DZ" sz="8000" dirty="0">
                <a:latin typeface="Shonar Bangla" panose="020B0502040204020203" pitchFamily="34" charset="0"/>
                <a:cs typeface="Arabic Transparent" panose="02010000000000000000" pitchFamily="2" charset="-78"/>
              </a:rPr>
              <a:t>عمل جمع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দলীয়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endParaRPr lang="en-US" sz="8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535" y="1757743"/>
            <a:ext cx="8596668" cy="3967195"/>
          </a:xfrm>
          <a:blipFill>
            <a:blip r:embed="rId2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কথোপকথন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ছেলেরা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এবং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মেয়েরা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আলাদা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আলাদা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চর্চা</a:t>
            </a:r>
            <a:r>
              <a:rPr lang="en-US" sz="8000" dirty="0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endParaRPr lang="en-US" sz="8000" dirty="0">
              <a:solidFill>
                <a:srgbClr val="00B05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580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315476"/>
            <a:ext cx="8596668" cy="983237"/>
          </a:xfrm>
        </p:spPr>
        <p:txBody>
          <a:bodyPr>
            <a:noAutofit/>
          </a:bodyPr>
          <a:lstStyle/>
          <a:p>
            <a:r>
              <a:rPr lang="ar-DZ" sz="8000" dirty="0">
                <a:latin typeface="Shonar Bangla" panose="020B0502040204020203" pitchFamily="34" charset="0"/>
                <a:cs typeface="Arabic Transparent" panose="02010000000000000000" pitchFamily="2" charset="-78"/>
              </a:rPr>
              <a:t>واجب منزلى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বাড়ির</a:t>
            </a:r>
            <a:r>
              <a:rPr lang="en-US" sz="8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8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কাজ</a:t>
            </a:r>
            <a:endParaRPr lang="en-US" sz="80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704734"/>
            <a:ext cx="8596668" cy="427199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reflection blurRad="6350" stA="50000" endA="300" endPos="38500" dist="508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কথোপকথন</a:t>
            </a:r>
            <a:r>
              <a:rPr lang="en-US" sz="96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96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সবাই</a:t>
            </a:r>
            <a:r>
              <a:rPr lang="en-US" sz="96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মুখস্ত</a:t>
            </a:r>
            <a:r>
              <a:rPr lang="en-US" sz="9600" dirty="0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করবে</a:t>
            </a:r>
            <a:endParaRPr lang="en-US" sz="9600" dirty="0">
              <a:solidFill>
                <a:srgbClr val="FF0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45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48" y="0"/>
            <a:ext cx="8596668" cy="1133341"/>
          </a:xfrm>
        </p:spPr>
        <p:txBody>
          <a:bodyPr>
            <a:noAutofit/>
          </a:bodyPr>
          <a:lstStyle/>
          <a:p>
            <a:pPr algn="ctr"/>
            <a:r>
              <a:rPr lang="ar-DZ" sz="11500" dirty="0">
                <a:solidFill>
                  <a:srgbClr val="C00000"/>
                </a:solidFill>
                <a:cs typeface="Arabic Transparent" panose="02010000000000000000" pitchFamily="2" charset="-78"/>
              </a:rPr>
              <a:t>شكرا لكم</a:t>
            </a:r>
            <a:endParaRPr lang="en-US" sz="11500" dirty="0">
              <a:solidFill>
                <a:srgbClr val="C00000"/>
              </a:solidFill>
              <a:cs typeface="Arabic Transparent" panose="020100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" y="1455312"/>
            <a:ext cx="11024315" cy="502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84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23214711"/>
              </p:ext>
            </p:extLst>
          </p:nvPr>
        </p:nvGraphicFramePr>
        <p:xfrm>
          <a:off x="1524000" y="0"/>
          <a:ext cx="9144000" cy="2080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7432815"/>
              </p:ext>
            </p:extLst>
          </p:nvPr>
        </p:nvGraphicFramePr>
        <p:xfrm>
          <a:off x="1524000" y="2080591"/>
          <a:ext cx="9144000" cy="477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671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 0.025 0.06 0.047 0.137 0.048 C 0.198 0.05 0.248 0.038 0.249 0.023 C 0.249 0.008 0.2 -0.006 0.138 -0.007 C 0.107 -0.007 0.079 -0.005 0.059 0 C 0.03 0.007 0.013 0.018 0.013 0.031 C 0.013 0.038 0.018 0.045 0.027 0.051 C 0.048 0.064 0.089 0.073 0.136 0.074 C 0.191 0.076 0.236 0.065 0.236 0.052 C 0.237 0.038 0.192 0.026 0.137 0.024 C 0.109 0.024 0.084 0.026 0.065 0.03 C 0.04 0.037 0.024 0.048 0.024 0.059 C 0.024 0.065 0.029 0.071 0.037 0.077 C 0.056 0.088 0.092 0.097 0.135 0.098 C 0.185 0.099 0.225 0.089 0.225 0.077 C 0.226 0.065 0.186 0.054 0.136 0.053 C 0.111 0.052 0.088 0.054 0.071 0.058 C 0.048 0.064 0.035 0.073 0.035 0.084 C 0.035 0.089 0.039 0.095 0.046 0.1 C 0.063 0.11 0.096 0.118 0.134 0.119 C 0.179 0.119 0.215 0.111 0.215 0.1 C 0.215 0.089 0.18 0.079 0.135 0.078 C 0.113 0.078 0.092 0.08 0.077 0.083 C 0.056 0.088 0.044 0.097 0.043 0.106 C 0.043 0.111 0.048 0.116 0.054 0.12 C 0.069 0.13 0.099 0.137 0.133 0.137 C 0.173 0.138 0.206 0.131 0.206 0.121 C 0.207 0.111 0.174 0.102 0.134 0.101 C 0.114 0.101 0.095 0.102 0.082 0.106 C 0.063 0.11 0.052 0.118 0.052 0.126 C 0.052 0.131 0.055 0.135 0.061 0.139 C 0.075 0.148 0.101 0.154 0.132 0.155 C 0.169 0.155 0.198 0.149 0.198 0.14 C 0.199 0.131 0.17 0.123 0.133 0.122 C 0.115 0.122 0.099 0.123 0.087 0.126 C 0.07 0.13 0.06 0.137 0.06 0.145 C 0.06 0.149 0.063 0.152 0.068 0.156 C 0.08 0.164 0.104 0.169 0.132 0.17 C 0.165 0.171 0.191 0.165 0.191 0.156 C 0.191 0.149 0.166 0.141 0.133 0.141 C 0.116 0.14 0.101 0.142 0.09 0.144 C 0.075 0.148 0.066 0.154 0.066 0.161 C 0.066 0.165 0.069 0.168 0.074 0.171 C 0.085 0.178 0.107 0.183 0.131 0.184 C 0.161 0.185 0.185 0.179 0.185 0.172 C 0.185 0.164 0.161 0.158 0.132 0.157 C 0.118 0.157 0.104 0.158 0.094 0.161 C 0.08 0.164 0.072 0.169 0.072 0.176 C 0.072 0.179 0.075 0.182 0.079 0.185 C 0.089 0.191 0.108 0.196 0.131 0.196 C 0.157 0.197 0.179 0.192 0.179 0.185 C 0.179 0.179 0.158 0.173 0.131 0.173 C 0.119 0.172 0.106 0.173 0.097 0.175 C 0.085 0.179 0.078 0.184 0.078 0.189 C 0.078 0.192 0.08 0.195 0.084 0.197 C 0.093 0.203 0.11 0.207 0.131 0.208 C 0.155 0.208 0.174 0.203 0.174 0.198 C 0.174 0.192 0.155 0.186 0.131 0.186 C 0.119 0.186 0.108 0.187 0.101 0.189 C 0.089 0.191 0.083 0.196 0.083 0.201 C 0.083 0.203 0.085 0.206 0.088 0.208 C 0.096 0.214 0.112 0.217 0.13 0.218 C 0.152 0.218 0.169 0.214 0.169 0.209 C 0.169 0.203 0.152 0.199 0.131 0.198 C 0.12 0.198 0.11 0.199 0.103 0.201 C 0.093 0.203 0.087 0.207 0.087 0.212 C 0.087 0.214 0.089 0.216 0.092 0.218 E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9266648"/>
              </p:ext>
            </p:extLst>
          </p:nvPr>
        </p:nvGraphicFramePr>
        <p:xfrm>
          <a:off x="677334" y="609600"/>
          <a:ext cx="8596668" cy="132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11892"/>
              </p:ext>
            </p:extLst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6101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graphicEl>
                                              <a:dgm id="{8DAB417A-2A66-401B-A1AC-E1FA9E08F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graphicEl>
                                              <a:dgm id="{8DAB417A-2A66-401B-A1AC-E1FA9E08F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graphicEl>
                                              <a:dgm id="{8DAB417A-2A66-401B-A1AC-E1FA9E08F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DDFB9BEA-2185-4B91-9915-FA259628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DDFB9BEA-2185-4B91-9915-FA259628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DDFB9BEA-2185-4B91-9915-FA259628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DDFB9BEA-2185-4B91-9915-FA259628B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082F0BC-6971-43EB-B083-F1CCAEF58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082F0BC-6971-43EB-B083-F1CCAEF58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F082F0BC-6971-43EB-B083-F1CCAEF58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F082F0BC-6971-43EB-B083-F1CCAEF58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5D9B5881-8616-49FA-8E10-E1E80E68F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5D9B5881-8616-49FA-8E10-E1E80E68F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5D9B5881-8616-49FA-8E10-E1E80E68F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D9B5881-8616-49FA-8E10-E1E80E68F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F9AEED85-EE24-4D42-A915-7219D2BCB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F9AEED85-EE24-4D42-A915-7219D2BCB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F9AEED85-EE24-4D42-A915-7219D2BCB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F9AEED85-EE24-4D42-A915-7219D2BCB6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2966764-4266-45EA-829F-47C835DB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52966764-4266-45EA-829F-47C835DB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52966764-4266-45EA-829F-47C835DB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52966764-4266-45EA-829F-47C835DB56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7ACFBA93-91D1-49F5-A055-1F62F554F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7ACFBA93-91D1-49F5-A055-1F62F554F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7ACFBA93-91D1-49F5-A055-1F62F554F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7ACFBA93-91D1-49F5-A055-1F62F554FF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0CA72353-385B-41CF-BA09-E999F34CD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0CA72353-385B-41CF-BA09-E999F34CD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0CA72353-385B-41CF-BA09-E999F34CD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graphicEl>
                                              <a:dgm id="{0CA72353-385B-41CF-BA09-E999F34CD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FECEAC7-FAF5-4377-848F-38EDB0BB1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FECEAC7-FAF5-4377-848F-38EDB0BB1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9FECEAC7-FAF5-4377-848F-38EDB0BB1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9FECEAC7-FAF5-4377-848F-38EDB0BB1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4">
                                            <p:graphicEl>
                                              <a:dgm id="{E7309179-7222-4321-90C7-E4CB52364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E7309179-7222-4321-90C7-E4CB52364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E7309179-7222-4321-90C7-E4CB52364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E7309179-7222-4321-90C7-E4CB523644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4">
                                            <p:graphicEl>
                                              <a:dgm id="{1A349330-C1BB-4957-BF9F-39E5F66F2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graphicEl>
                                              <a:dgm id="{1A349330-C1BB-4957-BF9F-39E5F66F2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1A349330-C1BB-4957-BF9F-39E5F66F2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1A349330-C1BB-4957-BF9F-39E5F66F2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/>
        </p:bldSub>
      </p:bldGraphic>
      <p:bldGraphic spid="4" grpId="0">
        <p:bldSub>
          <a:bldDgm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scene3d>
            <a:camera prst="perspectiveBelow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n-US" sz="5400" b="1" i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i="1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i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i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4999535"/>
              </p:ext>
            </p:extLst>
          </p:nvPr>
        </p:nvGraphicFramePr>
        <p:xfrm>
          <a:off x="838200" y="17987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88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  <a:solidFill>
            <a:schemeClr val="tx2">
              <a:lumMod val="5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</a:bodyPr>
          <a:lstStyle/>
          <a:p>
            <a:pPr algn="ctr"/>
            <a:r>
              <a:rPr lang="ar-DZ" sz="8000" dirty="0">
                <a:solidFill>
                  <a:schemeClr val="accent6"/>
                </a:solidFill>
                <a:cs typeface="Arabic Transparent" panose="02010000000000000000" pitchFamily="2" charset="-78"/>
              </a:rPr>
              <a:t>عنوان الدرس</a:t>
            </a:r>
            <a:endParaRPr lang="en-US" sz="8000" dirty="0">
              <a:solidFill>
                <a:schemeClr val="accent6"/>
              </a:solidFill>
              <a:cs typeface="Arabic Transparent" panose="0201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perspectiveAbove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ar-DZ" sz="9600" dirty="0">
                <a:solidFill>
                  <a:schemeClr val="accent1">
                    <a:lumMod val="75000"/>
                  </a:schemeClr>
                </a:solidFill>
                <a:cs typeface="Arabic Transparent" panose="02010000000000000000" pitchFamily="2" charset="-78"/>
              </a:rPr>
              <a:t>الحوار</a:t>
            </a:r>
          </a:p>
          <a:p>
            <a:pPr algn="ctr"/>
            <a:r>
              <a:rPr lang="ar-DZ" sz="9600" dirty="0">
                <a:solidFill>
                  <a:schemeClr val="accent1">
                    <a:lumMod val="75000"/>
                  </a:schemeClr>
                </a:solidFill>
                <a:cs typeface="Arabic Transparent" panose="02010000000000000000" pitchFamily="2" charset="-78"/>
              </a:rPr>
              <a:t>في حديقة الحيوانة</a:t>
            </a:r>
            <a:endParaRPr lang="en-US" sz="9600" dirty="0">
              <a:solidFill>
                <a:schemeClr val="accent1">
                  <a:lumMod val="75000"/>
                </a:schemeClr>
              </a:solidFill>
              <a:cs typeface="Arabic Transparent" panose="0201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633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DZ" sz="6000" dirty="0">
                <a:solidFill>
                  <a:schemeClr val="bg1"/>
                </a:solidFill>
                <a:cs typeface="Arabic Transparent" panose="02010000000000000000" pitchFamily="2" charset="-78"/>
              </a:rPr>
              <a:t>نحن انظر الي صورة</a:t>
            </a:r>
            <a:endParaRPr lang="en-US" sz="6000" dirty="0">
              <a:solidFill>
                <a:schemeClr val="bg1"/>
              </a:solidFill>
              <a:cs typeface="Arabic Transparent" panose="02010000000000000000" pitchFamily="2" charset="-78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576" y="2160588"/>
            <a:ext cx="5814886" cy="3881437"/>
          </a:xfrm>
        </p:spPr>
      </p:pic>
    </p:spTree>
    <p:extLst>
      <p:ext uri="{BB962C8B-B14F-4D97-AF65-F5344CB8AC3E}">
        <p14:creationId xmlns:p14="http://schemas.microsoft.com/office/powerpoint/2010/main" val="110992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6000" dirty="0">
                <a:cs typeface="Arabic Transparent" panose="02010000000000000000" pitchFamily="2" charset="-78"/>
              </a:rPr>
              <a:t>الاستفادة</a:t>
            </a:r>
            <a:endParaRPr lang="en-US" sz="6000" dirty="0">
              <a:cs typeface="Arabic Transparent" panose="020100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pPr marL="0" indent="0">
              <a:buNone/>
            </a:pPr>
            <a:r>
              <a:rPr lang="en-US" sz="4800" dirty="0"/>
              <a:t>………….</a:t>
            </a:r>
            <a:r>
              <a:rPr lang="ar-DZ" sz="4800" dirty="0">
                <a:cs typeface="Arabic Transparent" panose="02010000000000000000" pitchFamily="2" charset="-78"/>
              </a:rPr>
              <a:t>يتعلم الطلاب من هذا الدرس</a:t>
            </a:r>
            <a:endParaRPr lang="en-US" sz="4800" dirty="0">
              <a:cs typeface="Arabic Transparent" panose="02010000000000000000" pitchFamily="2" charset="-78"/>
            </a:endParaRPr>
          </a:p>
          <a:p>
            <a:pPr marL="0" indent="0">
              <a:buNone/>
            </a:pPr>
            <a:r>
              <a:rPr lang="ar-SA" sz="4800" dirty="0">
                <a:cs typeface="Arabic Transparent" panose="02010000000000000000" pitchFamily="2" charset="-78"/>
              </a:rPr>
              <a:t>ان يتكلم الحوار بين طالبين</a:t>
            </a:r>
            <a:endParaRPr lang="ar-DZ" sz="4800" dirty="0">
              <a:cs typeface="Arabic Transparent" panose="02010000000000000000" pitchFamily="2" charset="-78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17054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17 0 C 0.025 0 0.034 -0.014 0.042 -0.016 C 0.048 -0.016 0.059 -0.003 0.064 -0.003 C 0.071 -0.003 0.078 -0.007 0.091 -0.007 L 0.1 -0.162 L 0.11 0.025 L 0.122 0 L 0.132 -0.007 L 0.156 -0.001 C 0.167 -0.004 0.176 -0.017 0.187 -0.022 C 0.191 -0.023 0.2 -0.024 0.206 -0.022 C 0.212 -0.02 0.217 -0.006 0.219 -0.005 C 0.222 -0.001 0.229 -0.005 0.233 -0.003 L 0.239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883" y="302224"/>
            <a:ext cx="8596668" cy="704942"/>
          </a:xfr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scene3d>
            <a:camera prst="perspectiveRelaxed"/>
            <a:lightRig rig="threePt" dir="t"/>
          </a:scene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>
            <a:noAutofit/>
          </a:bodyPr>
          <a:lstStyle/>
          <a:p>
            <a:r>
              <a:rPr lang="en-US" sz="72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শব্দের</a:t>
            </a:r>
            <a:r>
              <a:rPr lang="en-US" sz="7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অর্থ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গুলো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জেনে</a:t>
            </a:r>
            <a:r>
              <a:rPr lang="en-US" sz="7200" b="1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7200" b="1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নেই</a:t>
            </a:r>
            <a:r>
              <a:rPr lang="en-US" sz="7200" b="1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endParaRPr lang="en-US" sz="7200" b="1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604" y="1227656"/>
            <a:ext cx="5114799" cy="5358673"/>
          </a:xfrm>
          <a:solidFill>
            <a:schemeClr val="accent5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>
            <a:normAutofit lnSpcReduction="10000"/>
          </a:bodyPr>
          <a:lstStyle/>
          <a:p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الزرافة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            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জিরাপ</a:t>
            </a:r>
            <a:endParaRPr lang="en-US" sz="36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حيوان مفترس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হিংস্র</a:t>
            </a:r>
            <a:r>
              <a:rPr lang="en-US" sz="36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প্রানী</a:t>
            </a:r>
            <a:endParaRPr lang="en-US" sz="36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تحت الشجرة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গাছের</a:t>
            </a:r>
            <a:r>
              <a:rPr lang="en-US" sz="36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নিছে</a:t>
            </a:r>
            <a:endParaRPr lang="en-US" sz="36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الطاؤوس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      =</a:t>
            </a:r>
            <a:r>
              <a:rPr lang="en-US" sz="36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ময়ুর</a:t>
            </a:r>
            <a:endParaRPr lang="ar-SA" sz="3600" dirty="0">
              <a:solidFill>
                <a:srgbClr val="0070C0"/>
              </a:solidFill>
              <a:latin typeface="Shonar Bangla" panose="020B0502040204020203" pitchFamily="34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</a:t>
            </a:r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تبيض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              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ডিম</a:t>
            </a:r>
            <a:r>
              <a:rPr lang="en-US" sz="36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দেয়</a:t>
            </a:r>
            <a:endParaRPr lang="ar-SA" sz="3600" dirty="0">
              <a:solidFill>
                <a:srgbClr val="0070C0"/>
              </a:solidFill>
              <a:latin typeface="Shonar Bangla" panose="020B0502040204020203" pitchFamily="34" charset="0"/>
            </a:endParaRPr>
          </a:p>
          <a:p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</a:t>
            </a:r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عجيب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             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আশ্চর্য</a:t>
            </a:r>
            <a:endParaRPr lang="ar-SA" sz="3600" dirty="0">
              <a:solidFill>
                <a:srgbClr val="0070C0"/>
              </a:solidFill>
              <a:latin typeface="Shonar Bangla" panose="020B0502040204020203" pitchFamily="34" charset="0"/>
            </a:endParaRPr>
          </a:p>
          <a:p>
            <a:r>
              <a:rPr lang="ar-SA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انتظر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                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অপেক্ষা</a:t>
            </a:r>
            <a:r>
              <a:rPr lang="en-US" sz="36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কর</a:t>
            </a:r>
            <a:endParaRPr lang="ar-SA" sz="3600" dirty="0">
              <a:solidFill>
                <a:srgbClr val="0070C0"/>
              </a:solidFill>
              <a:latin typeface="Shonar Bangla" panose="020B0502040204020203" pitchFamily="34" charset="0"/>
            </a:endParaRPr>
          </a:p>
          <a:p>
            <a:r>
              <a:rPr lang="ar-DZ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Arabic Transparent" panose="02010000000000000000" pitchFamily="2" charset="-78"/>
              </a:rPr>
              <a:t>ذئب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</a:rPr>
              <a:t>                       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3600" dirty="0" err="1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নেকড়ে</a:t>
            </a:r>
            <a:r>
              <a:rPr lang="en-US" sz="3600" dirty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বাঘ</a:t>
            </a:r>
            <a:r>
              <a:rPr lang="en-US" sz="3600" dirty="0" smtClean="0">
                <a:solidFill>
                  <a:srgbClr val="0070C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</a:t>
            </a:r>
            <a:endParaRPr lang="en-US" sz="3600" dirty="0">
              <a:solidFill>
                <a:srgbClr val="0070C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62163" y="1197735"/>
            <a:ext cx="5525784" cy="53238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DZ" sz="4400" dirty="0" smtClean="0">
                <a:cs typeface="Arabic Transparent" panose="02010000000000000000" pitchFamily="2" charset="-78"/>
              </a:rPr>
              <a:t>فيل</a:t>
            </a:r>
            <a:r>
              <a:rPr lang="en-US" sz="4400" dirty="0" smtClean="0">
                <a:cs typeface="Arabic Transparent" panose="02010000000000000000" pitchFamily="2" charset="-78"/>
              </a:rPr>
              <a:t>            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=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হাতি</a:t>
            </a:r>
            <a:endParaRPr lang="ar-DZ" sz="4400" dirty="0">
              <a:latin typeface="Shonar Bangla" panose="020B0502040204020203" pitchFamily="34" charset="0"/>
            </a:endParaRPr>
          </a:p>
          <a:p>
            <a:r>
              <a:rPr lang="ar-DZ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نرى</a:t>
            </a:r>
            <a:r>
              <a:rPr lang="en-US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                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=  </a:t>
            </a:r>
            <a:r>
              <a:rPr lang="en-US" sz="4400" dirty="0" err="1" smtClean="0">
                <a:latin typeface="Shonar Bangla" panose="020B0502040204020203" pitchFamily="34" charset="0"/>
                <a:cs typeface="Shonar Bangla" panose="020B0502040204020203" pitchFamily="34" charset="0"/>
              </a:rPr>
              <a:t>আমরা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দেখব</a:t>
            </a:r>
            <a:endParaRPr lang="ar-DZ" sz="4400" dirty="0">
              <a:latin typeface="Shonar Bangla" panose="020B0502040204020203" pitchFamily="34" charset="0"/>
            </a:endParaRPr>
          </a:p>
          <a:p>
            <a:r>
              <a:rPr lang="en-US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  </a:t>
            </a:r>
            <a:r>
              <a:rPr lang="ar-DZ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النعامة</a:t>
            </a:r>
            <a:r>
              <a:rPr lang="en-US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           </a:t>
            </a:r>
            <a:r>
              <a:rPr lang="as-IN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as-IN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উটপাখি</a:t>
            </a:r>
            <a:endParaRPr lang="ar-DZ" sz="4400" dirty="0">
              <a:latin typeface="Shonar Bangla" panose="020B0502040204020203" pitchFamily="34" charset="0"/>
            </a:endParaRPr>
          </a:p>
          <a:p>
            <a:r>
              <a:rPr lang="ar-DZ" sz="4400" dirty="0">
                <a:latin typeface="Shonar Bangla" panose="020B0502040204020203" pitchFamily="34" charset="0"/>
                <a:cs typeface="Arabic Transparent" panose="02010000000000000000" pitchFamily="2" charset="-78"/>
              </a:rPr>
              <a:t>تعدو </a:t>
            </a:r>
            <a:r>
              <a:rPr lang="ar-DZ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سرعة</a:t>
            </a:r>
            <a:r>
              <a:rPr lang="en-US" sz="4400" dirty="0" smtClean="0">
                <a:latin typeface="Shonar Bangla" panose="020B0502040204020203" pitchFamily="34" charset="0"/>
                <a:cs typeface="Arabic Transparent" panose="02010000000000000000" pitchFamily="2" charset="-78"/>
              </a:rPr>
              <a:t>     </a:t>
            </a:r>
            <a:r>
              <a:rPr lang="as-IN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=</a:t>
            </a:r>
            <a:r>
              <a:rPr lang="en-US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as-IN" sz="4400" dirty="0" smtClean="0">
                <a:latin typeface="Shonar Bangla" panose="020B0502040204020203" pitchFamily="34" charset="0"/>
                <a:cs typeface="Shonar Bangla" panose="020B0502040204020203" pitchFamily="34" charset="0"/>
              </a:rPr>
              <a:t>দ্রুত </a:t>
            </a:r>
            <a:r>
              <a:rPr lang="as-IN" sz="4400" dirty="0">
                <a:latin typeface="Shonar Bangla" panose="020B0502040204020203" pitchFamily="34" charset="0"/>
                <a:cs typeface="Shonar Bangla" panose="020B0502040204020203" pitchFamily="34" charset="0"/>
              </a:rPr>
              <a:t>দৌড়ায়</a:t>
            </a:r>
            <a:endParaRPr lang="en-US" sz="44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82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6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6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415" y="420334"/>
            <a:ext cx="11866585" cy="718193"/>
          </a:xfrm>
        </p:spPr>
        <p:txBody>
          <a:bodyPr>
            <a:noAutofit/>
          </a:bodyPr>
          <a:lstStyle/>
          <a:p>
            <a:pPr algn="ctr"/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কথোপকথন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টি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বাংলায়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অনুবাদ</a:t>
            </a:r>
            <a:r>
              <a:rPr lang="en-US" sz="66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66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করি</a:t>
            </a:r>
            <a:endParaRPr lang="en-US" sz="6600" dirty="0"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415" y="973719"/>
            <a:ext cx="12190526" cy="53936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3339" y="1186386"/>
            <a:ext cx="11449879" cy="644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dirty="0">
                <a:solidFill>
                  <a:schemeClr val="accent5">
                    <a:lumMod val="75000"/>
                  </a:schemeClr>
                </a:solidFill>
                <a:cs typeface="Arabic Transparent" panose="02010000000000000000" pitchFamily="2" charset="-78"/>
              </a:rPr>
              <a:t>الابن:انطر يا ابي! فيل!فيل</a:t>
            </a:r>
            <a:endParaRPr lang="en-US" sz="4800" dirty="0">
              <a:solidFill>
                <a:schemeClr val="accent5">
                  <a:lumMod val="75000"/>
                </a:schemeClr>
              </a:solidFill>
              <a:cs typeface="Arabic Transparent" panose="0201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329" y="1923773"/>
            <a:ext cx="11754679" cy="569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ছেলে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;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দেখ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বাবা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হাতি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! </a:t>
            </a:r>
            <a:r>
              <a:rPr lang="en-US" sz="40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হাতি</a:t>
            </a:r>
            <a:r>
              <a:rPr lang="en-US" sz="4000" dirty="0">
                <a:latin typeface="Shonar Bangla" panose="020B0502040204020203" pitchFamily="34" charset="0"/>
                <a:cs typeface="Shonar Bangla" panose="020B0502040204020203" pitchFamily="34" charset="0"/>
              </a:rPr>
              <a:t>!</a:t>
            </a:r>
          </a:p>
        </p:txBody>
      </p:sp>
      <p:sp>
        <p:nvSpPr>
          <p:cNvPr id="6" name="Rectangle 5"/>
          <p:cNvSpPr/>
          <p:nvPr/>
        </p:nvSpPr>
        <p:spPr>
          <a:xfrm>
            <a:off x="543339" y="2745251"/>
            <a:ext cx="11754679" cy="449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dirty="0">
                <a:solidFill>
                  <a:srgbClr val="FF0000"/>
                </a:solidFill>
                <a:cs typeface="Arabic Transparent" panose="02010000000000000000" pitchFamily="2" charset="-78"/>
              </a:rPr>
              <a:t>الاب:نعم ه</a:t>
            </a:r>
            <a:r>
              <a:rPr lang="ar-DZ" sz="4400" dirty="0">
                <a:solidFill>
                  <a:srgbClr val="FF0000"/>
                </a:solidFill>
                <a:cs typeface="Arabic Transparent" panose="02010000000000000000" pitchFamily="2" charset="-78"/>
              </a:rPr>
              <a:t>ذا فيل و نرى حيوانات اخرى ايضا</a:t>
            </a:r>
            <a:endParaRPr lang="en-US" sz="4400" dirty="0">
              <a:solidFill>
                <a:srgbClr val="FF0000"/>
              </a:solidFill>
              <a:cs typeface="Arabic Transparent" panose="020100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3339" y="3558681"/>
            <a:ext cx="11754679" cy="559274"/>
          </a:xfrm>
          <a:prstGeom prst="rect">
            <a:avLst/>
          </a:prstGeom>
          <a:scene3d>
            <a:camera prst="perspectiveRelaxed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বাঃ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হ্যা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এইটা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হল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হাতি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আমরা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অন্য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প্রানী</a:t>
            </a:r>
            <a:r>
              <a:rPr lang="en-US" sz="4800" dirty="0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ও </a:t>
            </a:r>
            <a:r>
              <a:rPr lang="en-US" sz="4800" dirty="0" err="1">
                <a:solidFill>
                  <a:schemeClr val="accent5">
                    <a:lumMod val="75000"/>
                  </a:schemeClr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দেখবো</a:t>
            </a:r>
            <a:endParaRPr lang="en-US" sz="4800" dirty="0">
              <a:solidFill>
                <a:schemeClr val="accent5">
                  <a:lumMod val="75000"/>
                </a:schemeClr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3339" y="4346712"/>
            <a:ext cx="11648661" cy="68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800" dirty="0">
                <a:cs typeface="Arabic Transparent" panose="02010000000000000000" pitchFamily="2" charset="-78"/>
              </a:rPr>
              <a:t>الابن:اين الزرافة يا ابي</a:t>
            </a:r>
            <a:endParaRPr lang="en-US" sz="4800" dirty="0">
              <a:cs typeface="Arabic Transparent" panose="02010000000000000000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347" y="5144997"/>
            <a:ext cx="11648661" cy="5565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ছেলেঃবাবা</a:t>
            </a:r>
            <a:r>
              <a:rPr lang="en-US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জিরাপ</a:t>
            </a:r>
            <a:r>
              <a:rPr lang="en-US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 </a:t>
            </a:r>
            <a:r>
              <a:rPr lang="en-US" sz="5400" dirty="0" err="1">
                <a:latin typeface="Shonar Bangla" panose="020B0502040204020203" pitchFamily="34" charset="0"/>
                <a:cs typeface="Shonar Bangla" panose="020B0502040204020203" pitchFamily="34" charset="0"/>
              </a:rPr>
              <a:t>কোথায়</a:t>
            </a:r>
            <a:r>
              <a:rPr lang="en-US" sz="5400" dirty="0">
                <a:latin typeface="Shonar Bangla" panose="020B0502040204020203" pitchFamily="34" charset="0"/>
                <a:cs typeface="Shonar Bangla" panose="020B050204020402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3700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</TotalTime>
  <Words>204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Andalus</vt:lpstr>
      <vt:lpstr>Arabic Transparent</vt:lpstr>
      <vt:lpstr>Arial</vt:lpstr>
      <vt:lpstr>NikoshBAN</vt:lpstr>
      <vt:lpstr>Shonar Bangla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পাঠ পরিচিতি</vt:lpstr>
      <vt:lpstr>عنوان الدرس</vt:lpstr>
      <vt:lpstr>نحن انظر الي صورة</vt:lpstr>
      <vt:lpstr>الاستفادة</vt:lpstr>
      <vt:lpstr>শব্দের অর্থ গুলো জেনে নেই </vt:lpstr>
      <vt:lpstr>কথোপকথন টি বাংলায় অনুবাদ করি</vt:lpstr>
      <vt:lpstr>عمل واحد</vt:lpstr>
      <vt:lpstr>عمل زوجى=জোড়ায় কাজ</vt:lpstr>
      <vt:lpstr>عمل جمع=দলীয় কাজ</vt:lpstr>
      <vt:lpstr>واجب منزلى=বাড়ির কাজ</vt:lpstr>
      <vt:lpstr>شكرا لكم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السلام عليكم</dc:title>
  <dc:creator>Dpe</dc:creator>
  <cp:lastModifiedBy>D H Liton</cp:lastModifiedBy>
  <cp:revision>75</cp:revision>
  <dcterms:created xsi:type="dcterms:W3CDTF">2018-03-20T22:32:28Z</dcterms:created>
  <dcterms:modified xsi:type="dcterms:W3CDTF">2018-05-15T01:38:18Z</dcterms:modified>
</cp:coreProperties>
</file>