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0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81" r:id="rId19"/>
    <p:sldId id="275" r:id="rId20"/>
    <p:sldId id="279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2192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609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458200" cy="65532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780782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চাকমারা কাঠ, বাঁশ দিয়ে মাচার মতো ঘর বানায় শক্ত গাছের উপ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।ঘরে ওঠার জন্য সিঁড়ি ব্যাবহার করে।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" name="Picture 3" descr="12487290970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400"/>
            <a:ext cx="861060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-228600"/>
            <a:ext cx="62712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চাকমাদের</a:t>
            </a:r>
            <a:r>
              <a:rPr lang="en-US" sz="7200" b="1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বসত</a:t>
            </a:r>
            <a:r>
              <a:rPr lang="en-US" sz="7200" b="1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ঘর</a:t>
            </a:r>
            <a:r>
              <a:rPr lang="en-US" sz="7200" b="1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endParaRPr lang="en-US" sz="7200" b="1" dirty="0">
              <a:solidFill>
                <a:srgbClr val="7030A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9530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চাকমারা নিজেরা </a:t>
            </a:r>
            <a:r>
              <a:rPr lang="bn-IN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তাঁতে</a:t>
            </a:r>
            <a:r>
              <a:rPr lang="en-US" sz="4400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সুন্দর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কাপড়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তৈরি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করেন।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পিনন,হাদি,লুংগী,ফতুয়া </a:t>
            </a:r>
            <a:r>
              <a:rPr lang="bn-IN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নিজেদের তৈরী পোশাক।</a:t>
            </a:r>
          </a:p>
          <a:p>
            <a:pPr algn="ctr"/>
            <a:r>
              <a:rPr lang="bn-IN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এই পোশাক বিক্রি করে টাকা আয় করেন।</a:t>
            </a:r>
            <a:endParaRPr lang="en-US" sz="4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3" name="Picture 2" descr="Chakma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81000"/>
            <a:ext cx="7010400" cy="4495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8006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ছেলেদের পোশাক</a:t>
            </a:r>
          </a:p>
          <a:p>
            <a:r>
              <a:rPr lang="bn-IN" sz="5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লুংগি,ফতুয়া</a:t>
            </a:r>
            <a:endParaRPr lang="en-US" sz="5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5800" y="4876800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মেয়েদের পোশাক</a:t>
            </a:r>
          </a:p>
          <a:p>
            <a:r>
              <a:rPr lang="bn-IN" sz="28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পিননঃ</a:t>
            </a:r>
            <a:r>
              <a:rPr lang="bn-IN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এক ধরনের কাপড় যা কোমড় থেকে পা পর্যন্ত।</a:t>
            </a:r>
          </a:p>
          <a:p>
            <a:r>
              <a:rPr lang="bn-IN" sz="28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হাদিঃ</a:t>
            </a:r>
            <a:r>
              <a:rPr lang="bn-IN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উপরের অংশে যে ওড়না পড়ে।</a:t>
            </a:r>
          </a:p>
        </p:txBody>
      </p:sp>
      <p:pic>
        <p:nvPicPr>
          <p:cNvPr id="4" name="Picture 3" descr="Picture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04800"/>
            <a:ext cx="4191000" cy="4267200"/>
          </a:xfrm>
          <a:prstGeom prst="rect">
            <a:avLst/>
          </a:prstGeom>
        </p:spPr>
      </p:pic>
      <p:pic>
        <p:nvPicPr>
          <p:cNvPr id="5" name="Picture 4" descr="Picture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04800"/>
            <a:ext cx="3810000" cy="436704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48640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চাকমারা জুম পদ্ধতিতে চাষ করেন।পাহাড়ের গায়ে গর্ত করে নতুন বীজ বপন করাই জুম চাষ।</a:t>
            </a:r>
            <a:endParaRPr lang="en-US" sz="4400" dirty="0">
              <a:solidFill>
                <a:srgbClr val="00B05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3" name="Picture 2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620000" cy="4419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228600"/>
            <a:ext cx="20970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জুম</a:t>
            </a:r>
            <a:r>
              <a:rPr lang="en-US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চাষ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807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চাকমাদের খাবার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" name="Picture 3" descr="Picture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90600"/>
            <a:ext cx="7391400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60960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প্রধান খাবার </a:t>
            </a:r>
            <a:r>
              <a:rPr lang="bn-IN" sz="5400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ভাত,এ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5400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ছাড়া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5400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ও </a:t>
            </a:r>
            <a:r>
              <a:rPr lang="bn-IN" sz="5400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বনের ফল ।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234" y="685800"/>
            <a:ext cx="4881966" cy="312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472440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চাকমাদের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গ্রাম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প্রধানকে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কারবারি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বলে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733800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চাকমাদের নিজেদের </a:t>
            </a:r>
            <a:r>
              <a:rPr lang="bn-IN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আলাদাসাংস্কৃতি।</a:t>
            </a:r>
            <a:r>
              <a:rPr lang="en-US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আছে </a:t>
            </a:r>
            <a:r>
              <a:rPr lang="bn-IN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এরা </a:t>
            </a:r>
            <a:r>
              <a:rPr lang="bn-IN" sz="48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বৌদ্ধ ধর্মের </a:t>
            </a:r>
            <a:r>
              <a:rPr lang="bn-IN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অনুসারী</a:t>
            </a:r>
            <a:r>
              <a:rPr lang="bn-IN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  <a:r>
              <a:rPr lang="en-US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এদের</a:t>
            </a:r>
            <a:r>
              <a:rPr lang="en-US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প্রধান </a:t>
            </a:r>
            <a:r>
              <a:rPr lang="bn-IN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উৎসব </a:t>
            </a:r>
            <a:r>
              <a:rPr lang="bn-IN" sz="48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বৌদ্ধপুর্নিমা</a:t>
            </a:r>
            <a:r>
              <a:rPr lang="bn-IN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  <a:r>
              <a:rPr lang="en-US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এছাড়াও </a:t>
            </a:r>
            <a:r>
              <a:rPr lang="bn-IN" sz="48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বিজু</a:t>
            </a:r>
            <a:r>
              <a:rPr lang="bn-IN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অন্যতম </a:t>
            </a:r>
            <a:r>
              <a:rPr lang="en-US" sz="4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উৎসব</a:t>
            </a:r>
            <a:r>
              <a:rPr lang="bn-IN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  <a:r>
              <a:rPr lang="en-US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 </a:t>
            </a:r>
            <a:r>
              <a:rPr lang="bn-IN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সময় ফুল দিয়ে ঘর সাজায়।</a:t>
            </a:r>
          </a:p>
        </p:txBody>
      </p:sp>
      <p:pic>
        <p:nvPicPr>
          <p:cNvPr id="3" name="Picture 2" descr="Picture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1000"/>
            <a:ext cx="3986213" cy="3200400"/>
          </a:xfrm>
          <a:prstGeom prst="rect">
            <a:avLst/>
          </a:prstGeom>
        </p:spPr>
      </p:pic>
      <p:pic>
        <p:nvPicPr>
          <p:cNvPr id="4" name="Picture 3" descr="Picture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57200"/>
            <a:ext cx="3912433" cy="3124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14400"/>
            <a:ext cx="8153400" cy="5638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0"/>
            <a:ext cx="72346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চাকমা</a:t>
            </a:r>
            <a:r>
              <a:rPr lang="en-US" sz="60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সন্তানদের</a:t>
            </a:r>
            <a:r>
              <a:rPr lang="en-US" sz="60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লেখা</a:t>
            </a:r>
            <a:r>
              <a:rPr lang="en-US" sz="60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পড়া</a:t>
            </a:r>
            <a:r>
              <a:rPr lang="en-US" sz="60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endParaRPr lang="en-US" sz="6000" b="1" dirty="0">
              <a:solidFill>
                <a:srgbClr val="C0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0"/>
            <a:ext cx="8229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দল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নং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১ 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:  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চাকমারা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কি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কি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উৎসব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পালন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করে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?</a:t>
            </a:r>
          </a:p>
          <a:p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দল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নং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২</a:t>
            </a:r>
            <a:r>
              <a:rPr lang="bn-IN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: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বাংলাদেশের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কোথায়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কো</a:t>
            </a:r>
            <a:r>
              <a:rPr lang="bn-IN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থায় চাকমা জনগোষ্ঠী বাস করে?</a:t>
            </a:r>
          </a:p>
          <a:p>
            <a:r>
              <a:rPr lang="bn-IN" sz="4400" dirty="0" smtClean="0">
                <a:solidFill>
                  <a:schemeClr val="accent6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দল নং ৩</a:t>
            </a:r>
            <a:r>
              <a:rPr lang="bn-IN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: চাকমা জনগোষ্ঠীর জীবনের সাথে তোমার জীবনের  কয়েকটি অ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’</a:t>
            </a:r>
            <a:r>
              <a:rPr lang="bn-IN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মিল খুজে বের কর ।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4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685800"/>
            <a:ext cx="42001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66800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তোমার পাঠ্য বইয়ের ১০ পৃষ্ঠা মিলিয়ে নাও </a:t>
            </a:r>
            <a:endParaRPr lang="en-US" sz="60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144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উপস্থাপনায়</a:t>
            </a:r>
            <a:endParaRPr lang="en-US" sz="9600" b="1" dirty="0">
              <a:solidFill>
                <a:srgbClr val="0070C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400" y="2514600"/>
            <a:ext cx="5943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মাও:আ,ও,ম</a:t>
            </a:r>
            <a:r>
              <a:rPr lang="en-US" sz="36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ফারুক</a:t>
            </a:r>
            <a:r>
              <a:rPr lang="en-US" sz="36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হোসাইন</a:t>
            </a:r>
            <a:endParaRPr lang="ar-SA" sz="3600" b="1" i="1" dirty="0" smtClean="0">
              <a:ln w="5080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6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          </a:t>
            </a:r>
            <a:r>
              <a:rPr lang="en-US" sz="36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সুপার</a:t>
            </a:r>
            <a:r>
              <a:rPr lang="en-US" sz="36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বড়দারোগা</a:t>
            </a:r>
            <a:r>
              <a:rPr lang="en-US" sz="28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হাট</a:t>
            </a:r>
            <a:r>
              <a:rPr lang="en-US" sz="28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সি,উ,ই</a:t>
            </a:r>
            <a:r>
              <a:rPr lang="en-US" sz="28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দাখিল</a:t>
            </a:r>
            <a:r>
              <a:rPr lang="en-US" sz="28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মাদ্রাসা</a:t>
            </a:r>
            <a:endParaRPr lang="en-US" sz="2800" b="1" dirty="0" smtClean="0">
              <a:ln w="50800"/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মোবাইল:০১৮১৮৪৩৩৪৮৬</a:t>
            </a:r>
            <a:r>
              <a:rPr lang="en-US" sz="28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6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ln w="50800"/>
                <a:solidFill>
                  <a:srgbClr val="FF0000"/>
                </a:solidFill>
                <a:latin typeface="Baskerville Old Face" pitchFamily="18" charset="0"/>
                <a:cs typeface="SutonnyMJ" pitchFamily="2" charset="0"/>
              </a:rPr>
              <a:t>ইমেইল</a:t>
            </a:r>
            <a:r>
              <a:rPr lang="en-US" sz="3200" b="1" dirty="0" smtClean="0">
                <a:ln w="50800"/>
                <a:solidFill>
                  <a:srgbClr val="FF0000"/>
                </a:solidFill>
                <a:latin typeface="Baskerville Old Face" pitchFamily="18" charset="0"/>
                <a:cs typeface="SutonnyMJ" pitchFamily="2" charset="0"/>
              </a:rPr>
              <a:t>:aomfaruk1177@gmail.com</a:t>
            </a:r>
          </a:p>
        </p:txBody>
      </p:sp>
      <p:pic>
        <p:nvPicPr>
          <p:cNvPr id="8" name="Picture 2" descr="E:\S P 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09800"/>
            <a:ext cx="1905000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514600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তোমার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সাথে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যদি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চাকমা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নৃ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-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গোষ্ঠীদের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দেখা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হয়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তাহলে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তুমি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কি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কি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জানতে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চাইবে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তার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তালিকা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তৈরী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করে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লিখে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আনবে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  <a:endParaRPr lang="en-US" sz="7200" dirty="0">
              <a:solidFill>
                <a:schemeClr val="accent2">
                  <a:lumMod val="75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4572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বাড়ির</a:t>
            </a:r>
            <a:r>
              <a:rPr lang="en-US" sz="9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9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কাজ</a:t>
            </a:r>
            <a:endParaRPr lang="en-US" sz="9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downloadfiles_wallpapers_1920_1200_red_roses_flowers_62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800"/>
            <a:ext cx="7772400" cy="4857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457200"/>
            <a:ext cx="6548588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ধন্যবাদ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962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--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33400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পাঠ</a:t>
            </a:r>
            <a:r>
              <a:rPr lang="en-US" sz="8800" b="1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8800" b="1" dirty="0" err="1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পরিচিতি</a:t>
            </a:r>
            <a:endParaRPr lang="en-US" sz="8800" b="1" dirty="0" smtClean="0">
              <a:solidFill>
                <a:srgbClr val="0070C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676400"/>
            <a:ext cx="861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286000"/>
            <a:ext cx="8458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শ্রেণিঃ৪র্থ</a:t>
            </a:r>
          </a:p>
          <a:p>
            <a:pPr algn="ctr"/>
            <a:r>
              <a:rPr lang="en-US" sz="60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বিষয়ঃবাংলাদেশ</a:t>
            </a:r>
            <a:r>
              <a:rPr lang="en-US" sz="6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ও </a:t>
            </a:r>
            <a:r>
              <a:rPr lang="en-US" sz="60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বিশ্ব</a:t>
            </a:r>
            <a:r>
              <a:rPr lang="en-US" sz="6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পরিচয়</a:t>
            </a:r>
            <a:r>
              <a:rPr lang="en-US" sz="6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</a:p>
          <a:p>
            <a:pPr algn="ctr"/>
            <a:r>
              <a:rPr lang="en-US" sz="60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পাঠঃবাংলাদেশের</a:t>
            </a:r>
            <a:r>
              <a:rPr lang="en-US" sz="6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ক্ষুদ্র</a:t>
            </a:r>
            <a:r>
              <a:rPr lang="en-US" sz="6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নৃ-গোষ্ঠী</a:t>
            </a:r>
            <a:r>
              <a:rPr lang="en-US" sz="6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6000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algn="ctr"/>
            <a:r>
              <a:rPr lang="en-US" sz="9600" b="1" dirty="0" err="1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চাকমা</a:t>
            </a:r>
            <a:endParaRPr lang="en-US" sz="9600" b="1" dirty="0" smtClean="0">
              <a:solidFill>
                <a:srgbClr val="00206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66800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chemeClr val="accent6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শিখনফল</a:t>
            </a:r>
            <a:endParaRPr lang="en-US" sz="8800" dirty="0" err="1" smtClean="0">
              <a:solidFill>
                <a:schemeClr val="accent6">
                  <a:lumMod val="50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743200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1 </a:t>
            </a:r>
            <a:r>
              <a:rPr lang="en-US" sz="4000" dirty="0" err="1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বাংলাদেশের</a:t>
            </a:r>
            <a:r>
              <a:rPr lang="en-US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বিভিন্ন</a:t>
            </a:r>
            <a:r>
              <a:rPr lang="en-US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ক্ষুদ্র</a:t>
            </a:r>
            <a:r>
              <a:rPr lang="en-US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জাতিসত্ত্বার</a:t>
            </a:r>
            <a:r>
              <a:rPr lang="en-US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জীবন</a:t>
            </a:r>
            <a:r>
              <a:rPr lang="en-US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ধারা</a:t>
            </a:r>
            <a:r>
              <a:rPr lang="en-US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      </a:t>
            </a:r>
            <a:r>
              <a:rPr lang="en-US" sz="4000" dirty="0" err="1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সম্প</a:t>
            </a:r>
            <a:r>
              <a:rPr lang="bn-IN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র্কে জানবে ।</a:t>
            </a:r>
          </a:p>
          <a:p>
            <a:r>
              <a:rPr lang="en-US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২ চাকমাদের সাংস্কৃতি,পোশাক,খাদ্য,উৎসব  ইত্যাদি বর্ণনা করতে পারবে।    </a:t>
            </a:r>
            <a:endParaRPr lang="en-US" sz="4000" dirty="0">
              <a:solidFill>
                <a:srgbClr val="0070C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7200" y="457200"/>
            <a:ext cx="8382000" cy="5715000"/>
            <a:chOff x="454429" y="457200"/>
            <a:chExt cx="8077200" cy="5115560"/>
          </a:xfrm>
        </p:grpSpPr>
        <p:pic>
          <p:nvPicPr>
            <p:cNvPr id="6" name="Picture 5" descr="tr7-n1-2015-08-25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4429" y="457200"/>
              <a:ext cx="8077200" cy="511556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447800" y="685800"/>
              <a:ext cx="5867400" cy="6858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6905166" y="4361544"/>
            <a:ext cx="2286000" cy="205740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710914"/>
            <a:ext cx="76962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7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চাকমা</a:t>
            </a:r>
            <a:endParaRPr lang="en-US" sz="287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4300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চাকমারা কোথায় বাস করে?</a:t>
            </a:r>
            <a:endParaRPr lang="en-US" sz="9600" dirty="0">
              <a:solidFill>
                <a:srgbClr val="7030A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0"/>
            <a:ext cx="4583813" cy="5869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09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304800"/>
            <a:ext cx="2362200" cy="1200329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চাকমা</a:t>
            </a:r>
            <a:endParaRPr lang="en-US" sz="7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6705600" y="33528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6705600" y="40386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38800" y="3657600"/>
            <a:ext cx="638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চাকমা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4419600"/>
            <a:ext cx="638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চাকমা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kma Alphabet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71600"/>
            <a:ext cx="8458200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524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চাকমাদের</a:t>
            </a:r>
            <a:r>
              <a:rPr lang="en-US" sz="60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নিজেদের</a:t>
            </a:r>
            <a:r>
              <a:rPr lang="en-US" sz="60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বর্ণ</a:t>
            </a:r>
            <a:r>
              <a:rPr lang="en-US" sz="6000" b="1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মালা</a:t>
            </a:r>
            <a:endParaRPr lang="en-US" sz="6000" b="1" dirty="0">
              <a:solidFill>
                <a:srgbClr val="C0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</TotalTime>
  <Words>270</Words>
  <Application>Microsoft Office PowerPoint</Application>
  <PresentationFormat>On-screen Show (4:3)</PresentationFormat>
  <Paragraphs>46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Baskerville Old Face</vt:lpstr>
      <vt:lpstr>Calibri</vt:lpstr>
      <vt:lpstr>NikoshBAN</vt:lpstr>
      <vt:lpstr>Shonar Bangla</vt:lpstr>
      <vt:lpstr>SutonnyMJ</vt:lpstr>
      <vt:lpstr>Vrinda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 H Liton</cp:lastModifiedBy>
  <cp:revision>65</cp:revision>
  <dcterms:created xsi:type="dcterms:W3CDTF">2006-08-16T00:00:00Z</dcterms:created>
  <dcterms:modified xsi:type="dcterms:W3CDTF">2018-05-14T13:20:31Z</dcterms:modified>
</cp:coreProperties>
</file>