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17"/>
  </p:notesMasterIdLst>
  <p:sldIdLst>
    <p:sldId id="257" r:id="rId2"/>
    <p:sldId id="258" r:id="rId3"/>
    <p:sldId id="273" r:id="rId4"/>
    <p:sldId id="259" r:id="rId5"/>
    <p:sldId id="260" r:id="rId6"/>
    <p:sldId id="261" r:id="rId7"/>
    <p:sldId id="267" r:id="rId8"/>
    <p:sldId id="271" r:id="rId9"/>
    <p:sldId id="270" r:id="rId10"/>
    <p:sldId id="272" r:id="rId11"/>
    <p:sldId id="262" r:id="rId12"/>
    <p:sldId id="263" r:id="rId13"/>
    <p:sldId id="264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009900"/>
    <a:srgbClr val="FF0066"/>
    <a:srgbClr val="0000FF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BCC3A3-B1CE-4A27-83D1-9DCFE658AF0E}" type="doc">
      <dgm:prSet loTypeId="urn:microsoft.com/office/officeart/2005/8/layout/radial3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71AD24A4-FD9B-4FF3-8216-41321D85E510}">
      <dgm:prSet phldrT="[Text]" custT="1"/>
      <dgm:spPr>
        <a:blipFill dpi="0"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pPr>
            <a:lnSpc>
              <a:spcPct val="100000"/>
            </a:lnSpc>
          </a:pPr>
          <a:r>
            <a:rPr lang="bn-IN" sz="2400" b="1" dirty="0" smtClean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rPr>
            <a:t>বন্যার ফলে মানুষের ক্ষতি হয় </a:t>
          </a:r>
          <a:endParaRPr lang="en-US" sz="2400" b="1" dirty="0">
            <a:solidFill>
              <a:srgbClr val="FF0000"/>
            </a:solidFill>
            <a:latin typeface="Shonar Bangla" panose="020B0502040204020203" pitchFamily="34" charset="0"/>
            <a:cs typeface="Shonar Bangla" panose="020B0502040204020203" pitchFamily="34" charset="0"/>
          </a:endParaRPr>
        </a:p>
      </dgm:t>
    </dgm:pt>
    <dgm:pt modelId="{55DFE30E-36DC-4207-BD47-7CFAFE95EC26}" type="parTrans" cxnId="{9BB0AC3F-E3EA-4497-AC2B-E79F8054DC34}">
      <dgm:prSet/>
      <dgm:spPr/>
      <dgm:t>
        <a:bodyPr/>
        <a:lstStyle/>
        <a:p>
          <a:endParaRPr lang="en-US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35A57FF-A169-4814-BA55-786826755522}" type="sibTrans" cxnId="{9BB0AC3F-E3EA-4497-AC2B-E79F8054DC34}">
      <dgm:prSet/>
      <dgm:spPr/>
      <dgm:t>
        <a:bodyPr/>
        <a:lstStyle/>
        <a:p>
          <a:endParaRPr lang="en-US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68BDF3B-32E4-4FE9-A2EA-2D30A67D6E59}">
      <dgm:prSet phldrT="[Text]" custT="1"/>
      <dgm:spPr>
        <a:blipFill dpi="0" rotWithShape="0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sz="2400" b="1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19495B7-C162-47B7-A640-98CA0DCCFF1C}" type="parTrans" cxnId="{CC27C997-5DA0-40CE-9E82-D6ED53BC6FFB}">
      <dgm:prSet/>
      <dgm:spPr/>
      <dgm:t>
        <a:bodyPr/>
        <a:lstStyle/>
        <a:p>
          <a:endParaRPr lang="en-US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66937BA-5988-48FF-98B8-7DB9AFEE587F}" type="sibTrans" cxnId="{CC27C997-5DA0-40CE-9E82-D6ED53BC6FFB}">
      <dgm:prSet/>
      <dgm:spPr/>
      <dgm:t>
        <a:bodyPr/>
        <a:lstStyle/>
        <a:p>
          <a:endParaRPr lang="en-US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9FDBE4A-3627-4F5F-885F-DA1E66AADE3D}">
      <dgm:prSet phldrT="[Text]" custT="1"/>
      <dgm:spPr>
        <a:blipFill dpi="0" rotWithShape="0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sz="2400" b="1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8B1D96F-23DB-43B3-B406-BE0B94A72792}" type="parTrans" cxnId="{FAA85F95-0A48-4CFF-A7C0-6FED379411E0}">
      <dgm:prSet/>
      <dgm:spPr/>
      <dgm:t>
        <a:bodyPr/>
        <a:lstStyle/>
        <a:p>
          <a:endParaRPr lang="en-US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49ED059-6D57-4E39-B0CF-BC227A19DBB7}" type="sibTrans" cxnId="{FAA85F95-0A48-4CFF-A7C0-6FED379411E0}">
      <dgm:prSet/>
      <dgm:spPr/>
      <dgm:t>
        <a:bodyPr/>
        <a:lstStyle/>
        <a:p>
          <a:endParaRPr lang="en-US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3789014-0A32-45ED-B19F-1F896B6DEF06}">
      <dgm:prSet phldrT="[Text]" custT="1"/>
      <dgm:spPr>
        <a:blipFill dpi="0" rotWithShape="0"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r>
            <a:rPr lang="bn-IN" sz="31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1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F4A0BE4-B1C7-4D02-B370-4892709CFA64}" type="parTrans" cxnId="{69156929-CC2B-42CF-B1EB-FB095630ACE2}">
      <dgm:prSet/>
      <dgm:spPr/>
      <dgm:t>
        <a:bodyPr/>
        <a:lstStyle/>
        <a:p>
          <a:endParaRPr lang="en-US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C8E9F63-4FA7-4B4C-B5F2-FD3988D51BAF}" type="sibTrans" cxnId="{69156929-CC2B-42CF-B1EB-FB095630ACE2}">
      <dgm:prSet/>
      <dgm:spPr/>
      <dgm:t>
        <a:bodyPr/>
        <a:lstStyle/>
        <a:p>
          <a:endParaRPr lang="en-US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EBD5422-13C9-4C18-ACA1-A6500F1A4CB5}">
      <dgm:prSet phldrT="[Text]" custT="1"/>
      <dgm:spPr>
        <a:blipFill dpi="0" rotWithShape="0"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sz="2400" b="1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313D324-65C3-4B3A-A1F0-C5E0C16E0535}" type="parTrans" cxnId="{80807966-F283-44C1-9914-089B6558A9CA}">
      <dgm:prSet/>
      <dgm:spPr/>
      <dgm:t>
        <a:bodyPr/>
        <a:lstStyle/>
        <a:p>
          <a:endParaRPr lang="en-US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62B403F-F579-4E1F-A5CA-8382BFCCCB1F}" type="sibTrans" cxnId="{80807966-F283-44C1-9914-089B6558A9CA}">
      <dgm:prSet/>
      <dgm:spPr/>
      <dgm:t>
        <a:bodyPr/>
        <a:lstStyle/>
        <a:p>
          <a:endParaRPr lang="en-US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05E0B59-1E4F-4AC8-9760-5463F4D6A8FA}" type="pres">
      <dgm:prSet presAssocID="{A7BCC3A3-B1CE-4A27-83D1-9DCFE658AF0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9D3B34-78F4-45CD-AF50-AAE2CB00BFDA}" type="pres">
      <dgm:prSet presAssocID="{A7BCC3A3-B1CE-4A27-83D1-9DCFE658AF0E}" presName="radial" presStyleCnt="0">
        <dgm:presLayoutVars>
          <dgm:animLvl val="ctr"/>
        </dgm:presLayoutVars>
      </dgm:prSet>
      <dgm:spPr/>
    </dgm:pt>
    <dgm:pt modelId="{D477DAC5-085D-4CCF-906F-5F8D270DF9C4}" type="pres">
      <dgm:prSet presAssocID="{71AD24A4-FD9B-4FF3-8216-41321D85E510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583DB148-A4F5-4C73-9647-9417AA1EF222}" type="pres">
      <dgm:prSet presAssocID="{C68BDF3B-32E4-4FE9-A2EA-2D30A67D6E59}" presName="node" presStyleLbl="vennNode1" presStyleIdx="1" presStyleCnt="5" custScaleX="209554" custScaleY="71901" custRadScaleRad="96007" custRadScaleInc="-5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0F5A8B-2287-476F-8107-5380998AB5C8}" type="pres">
      <dgm:prSet presAssocID="{19FDBE4A-3627-4F5F-885F-DA1E66AADE3D}" presName="node" presStyleLbl="vennNode1" presStyleIdx="2" presStyleCnt="5" custScaleX="192574" custScaleY="122208" custRadScaleRad="1511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A96663-D4AE-4D36-AA18-E1CBD20A6088}" type="pres">
      <dgm:prSet presAssocID="{E3789014-0A32-45ED-B19F-1F896B6DEF06}" presName="node" presStyleLbl="vennNode1" presStyleIdx="3" presStyleCnt="5" custScaleX="210827" custScaleY="114116" custRadScaleRad="106040" custRadScaleInc="-9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02C958-D82A-4432-9C81-F30BCE8D15E5}" type="pres">
      <dgm:prSet presAssocID="{EEBD5422-13C9-4C18-ACA1-A6500F1A4CB5}" presName="node" presStyleLbl="vennNode1" presStyleIdx="4" presStyleCnt="5" custScaleX="208994" custScaleY="120188" custRadScaleRad="156724" custRadScaleInc="-4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A85F95-0A48-4CFF-A7C0-6FED379411E0}" srcId="{71AD24A4-FD9B-4FF3-8216-41321D85E510}" destId="{19FDBE4A-3627-4F5F-885F-DA1E66AADE3D}" srcOrd="1" destOrd="0" parTransId="{98B1D96F-23DB-43B3-B406-BE0B94A72792}" sibTransId="{549ED059-6D57-4E39-B0CF-BC227A19DBB7}"/>
    <dgm:cxn modelId="{97EFCED8-DD08-4C60-9378-3B83385A6AA4}" type="presOf" srcId="{EEBD5422-13C9-4C18-ACA1-A6500F1A4CB5}" destId="{9D02C958-D82A-4432-9C81-F30BCE8D15E5}" srcOrd="0" destOrd="0" presId="urn:microsoft.com/office/officeart/2005/8/layout/radial3"/>
    <dgm:cxn modelId="{9BB0AC3F-E3EA-4497-AC2B-E79F8054DC34}" srcId="{A7BCC3A3-B1CE-4A27-83D1-9DCFE658AF0E}" destId="{71AD24A4-FD9B-4FF3-8216-41321D85E510}" srcOrd="0" destOrd="0" parTransId="{55DFE30E-36DC-4207-BD47-7CFAFE95EC26}" sibTransId="{635A57FF-A169-4814-BA55-786826755522}"/>
    <dgm:cxn modelId="{BC436D66-EB82-4901-A0A1-791CE0953143}" type="presOf" srcId="{19FDBE4A-3627-4F5F-885F-DA1E66AADE3D}" destId="{7A0F5A8B-2287-476F-8107-5380998AB5C8}" srcOrd="0" destOrd="0" presId="urn:microsoft.com/office/officeart/2005/8/layout/radial3"/>
    <dgm:cxn modelId="{80807966-F283-44C1-9914-089B6558A9CA}" srcId="{71AD24A4-FD9B-4FF3-8216-41321D85E510}" destId="{EEBD5422-13C9-4C18-ACA1-A6500F1A4CB5}" srcOrd="3" destOrd="0" parTransId="{B313D324-65C3-4B3A-A1F0-C5E0C16E0535}" sibTransId="{362B403F-F579-4E1F-A5CA-8382BFCCCB1F}"/>
    <dgm:cxn modelId="{7E54E87D-3ABB-4C2A-8FD5-32F9EFA6B696}" type="presOf" srcId="{C68BDF3B-32E4-4FE9-A2EA-2D30A67D6E59}" destId="{583DB148-A4F5-4C73-9647-9417AA1EF222}" srcOrd="0" destOrd="0" presId="urn:microsoft.com/office/officeart/2005/8/layout/radial3"/>
    <dgm:cxn modelId="{69156929-CC2B-42CF-B1EB-FB095630ACE2}" srcId="{71AD24A4-FD9B-4FF3-8216-41321D85E510}" destId="{E3789014-0A32-45ED-B19F-1F896B6DEF06}" srcOrd="2" destOrd="0" parTransId="{EF4A0BE4-B1C7-4D02-B370-4892709CFA64}" sibTransId="{7C8E9F63-4FA7-4B4C-B5F2-FD3988D51BAF}"/>
    <dgm:cxn modelId="{6EE01BA1-8C8A-4654-ACFF-A911724697F4}" type="presOf" srcId="{E3789014-0A32-45ED-B19F-1F896B6DEF06}" destId="{04A96663-D4AE-4D36-AA18-E1CBD20A6088}" srcOrd="0" destOrd="0" presId="urn:microsoft.com/office/officeart/2005/8/layout/radial3"/>
    <dgm:cxn modelId="{CC27C997-5DA0-40CE-9E82-D6ED53BC6FFB}" srcId="{71AD24A4-FD9B-4FF3-8216-41321D85E510}" destId="{C68BDF3B-32E4-4FE9-A2EA-2D30A67D6E59}" srcOrd="0" destOrd="0" parTransId="{E19495B7-C162-47B7-A640-98CA0DCCFF1C}" sibTransId="{F66937BA-5988-48FF-98B8-7DB9AFEE587F}"/>
    <dgm:cxn modelId="{CE876B19-5C33-4266-ACEA-792229C220F6}" type="presOf" srcId="{71AD24A4-FD9B-4FF3-8216-41321D85E510}" destId="{D477DAC5-085D-4CCF-906F-5F8D270DF9C4}" srcOrd="0" destOrd="0" presId="urn:microsoft.com/office/officeart/2005/8/layout/radial3"/>
    <dgm:cxn modelId="{BD3BDF7A-4E82-43D3-A3CC-18FFD41B1FA4}" type="presOf" srcId="{A7BCC3A3-B1CE-4A27-83D1-9DCFE658AF0E}" destId="{E05E0B59-1E4F-4AC8-9760-5463F4D6A8FA}" srcOrd="0" destOrd="0" presId="urn:microsoft.com/office/officeart/2005/8/layout/radial3"/>
    <dgm:cxn modelId="{DB8517EA-F6C3-41C8-878A-C302290D9990}" type="presParOf" srcId="{E05E0B59-1E4F-4AC8-9760-5463F4D6A8FA}" destId="{5E9D3B34-78F4-45CD-AF50-AAE2CB00BFDA}" srcOrd="0" destOrd="0" presId="urn:microsoft.com/office/officeart/2005/8/layout/radial3"/>
    <dgm:cxn modelId="{E1194644-A45D-43CF-8386-2E6CDDD122C3}" type="presParOf" srcId="{5E9D3B34-78F4-45CD-AF50-AAE2CB00BFDA}" destId="{D477DAC5-085D-4CCF-906F-5F8D270DF9C4}" srcOrd="0" destOrd="0" presId="urn:microsoft.com/office/officeart/2005/8/layout/radial3"/>
    <dgm:cxn modelId="{0F2ED1A2-11BC-40D0-955E-D9CFD4C7740B}" type="presParOf" srcId="{5E9D3B34-78F4-45CD-AF50-AAE2CB00BFDA}" destId="{583DB148-A4F5-4C73-9647-9417AA1EF222}" srcOrd="1" destOrd="0" presId="urn:microsoft.com/office/officeart/2005/8/layout/radial3"/>
    <dgm:cxn modelId="{B92EA077-F469-43FA-ADA5-1061FE4D89BD}" type="presParOf" srcId="{5E9D3B34-78F4-45CD-AF50-AAE2CB00BFDA}" destId="{7A0F5A8B-2287-476F-8107-5380998AB5C8}" srcOrd="2" destOrd="0" presId="urn:microsoft.com/office/officeart/2005/8/layout/radial3"/>
    <dgm:cxn modelId="{CC28FA5D-C7B3-42C7-A828-88882D09C32B}" type="presParOf" srcId="{5E9D3B34-78F4-45CD-AF50-AAE2CB00BFDA}" destId="{04A96663-D4AE-4D36-AA18-E1CBD20A6088}" srcOrd="3" destOrd="0" presId="urn:microsoft.com/office/officeart/2005/8/layout/radial3"/>
    <dgm:cxn modelId="{66A4A873-387E-4478-B93F-CF21F3F18ABC}" type="presParOf" srcId="{5E9D3B34-78F4-45CD-AF50-AAE2CB00BFDA}" destId="{9D02C958-D82A-4432-9C81-F30BCE8D15E5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F8C6F3-4F11-41FF-87A5-5EB3170CCC87}" type="doc">
      <dgm:prSet loTypeId="urn:microsoft.com/office/officeart/2008/layout/RadialCluster" loCatId="cycle" qsTypeId="urn:microsoft.com/office/officeart/2005/8/quickstyle/3d1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61598355-D5F8-43F5-AB5E-04E5A9D487A9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bn-IN" b="1" dirty="0" smtClean="0">
              <a:latin typeface="Shonar Bangla" panose="020B0502040204020203" pitchFamily="34" charset="0"/>
              <a:cs typeface="Shonar Bangla" panose="020B0502040204020203" pitchFamily="34" charset="0"/>
            </a:rPr>
            <a:t>বাংলাদেশে</a:t>
          </a:r>
          <a:r>
            <a:rPr lang="en-US" b="1" dirty="0" smtClean="0">
              <a:latin typeface="Shonar Bangla" panose="020B0502040204020203" pitchFamily="34" charset="0"/>
              <a:cs typeface="Shonar Bangla" panose="020B0502040204020203" pitchFamily="34" charset="0"/>
            </a:rPr>
            <a:t> </a:t>
          </a:r>
          <a:r>
            <a:rPr lang="bn-IN" b="1" dirty="0" smtClean="0">
              <a:latin typeface="Shonar Bangla" panose="020B0502040204020203" pitchFamily="34" charset="0"/>
              <a:cs typeface="Shonar Bangla" panose="020B0502040204020203" pitchFamily="34" charset="0"/>
            </a:rPr>
            <a:t>বন্যার কারণ</a:t>
          </a:r>
          <a:endParaRPr lang="en-US" b="1" dirty="0">
            <a:latin typeface="Shonar Bangla" panose="020B0502040204020203" pitchFamily="34" charset="0"/>
            <a:cs typeface="Shonar Bangla" panose="020B0502040204020203" pitchFamily="34" charset="0"/>
          </a:endParaRPr>
        </a:p>
      </dgm:t>
    </dgm:pt>
    <dgm:pt modelId="{2D1A3917-7461-464E-AA97-4745E85EDFEC}" type="parTrans" cxnId="{409563D1-D20C-43A6-A675-753D6326A77E}">
      <dgm:prSet/>
      <dgm:spPr/>
      <dgm:t>
        <a:bodyPr/>
        <a:lstStyle/>
        <a:p>
          <a:endParaRPr lang="en-US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09A54DB-3DAB-47A5-9CCF-B64928C05B62}" type="sibTrans" cxnId="{409563D1-D20C-43A6-A675-753D6326A77E}">
      <dgm:prSet/>
      <dgm:spPr/>
      <dgm:t>
        <a:bodyPr/>
        <a:lstStyle/>
        <a:p>
          <a:endParaRPr lang="en-US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592F40D-A21E-4E8C-928A-531D93347FEE}">
      <dgm:prSet phldrT="[Text]"/>
      <dgm:spPr>
        <a:blipFill dpi="0" rotWithShape="0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DD0EE9C-EBCB-4A55-98CB-47BEE138D6AD}" type="parTrans" cxnId="{6156DA83-C699-46F3-A0B4-0DAF0EAC8F7B}">
      <dgm:prSet/>
      <dgm:spPr/>
      <dgm:t>
        <a:bodyPr/>
        <a:lstStyle/>
        <a:p>
          <a:endParaRPr lang="en-US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EBDED62-A39A-43B7-A8C7-D3FE927CE4B8}" type="sibTrans" cxnId="{6156DA83-C699-46F3-A0B4-0DAF0EAC8F7B}">
      <dgm:prSet/>
      <dgm:spPr/>
      <dgm:t>
        <a:bodyPr/>
        <a:lstStyle/>
        <a:p>
          <a:endParaRPr lang="en-US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971C63F-1551-46EB-95E4-7FF3A569D9F6}">
      <dgm:prSet phldrT="[Text]"/>
      <dgm:spPr>
        <a:blipFill dpi="0" rotWithShape="0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8E31DC9-0569-45EF-ADF7-02562C37BA6A}" type="parTrans" cxnId="{5720CE90-068C-4F7C-B405-39D4AFA68D3D}">
      <dgm:prSet/>
      <dgm:spPr/>
      <dgm:t>
        <a:bodyPr/>
        <a:lstStyle/>
        <a:p>
          <a:endParaRPr lang="en-US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32AC918-0DAA-4D53-A96E-38F13022F160}" type="sibTrans" cxnId="{5720CE90-068C-4F7C-B405-39D4AFA68D3D}">
      <dgm:prSet/>
      <dgm:spPr/>
      <dgm:t>
        <a:bodyPr/>
        <a:lstStyle/>
        <a:p>
          <a:endParaRPr lang="en-US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25A13A5-1EC9-49E1-902E-418B74BAECDF}">
      <dgm:prSet phldrT="[Text]"/>
      <dgm:spPr>
        <a:blipFill dpi="0" rotWithShape="0"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41828BB-B52D-4762-AB70-8DA785CD0B23}" type="parTrans" cxnId="{20734AC4-D971-4B3D-9DAF-7014EB5ABCB2}">
      <dgm:prSet/>
      <dgm:spPr/>
      <dgm:t>
        <a:bodyPr/>
        <a:lstStyle/>
        <a:p>
          <a:endParaRPr lang="en-US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408E517-684C-46DF-A5A9-7155FAC114A6}" type="sibTrans" cxnId="{20734AC4-D971-4B3D-9DAF-7014EB5ABCB2}">
      <dgm:prSet/>
      <dgm:spPr/>
      <dgm:t>
        <a:bodyPr/>
        <a:lstStyle/>
        <a:p>
          <a:endParaRPr lang="en-US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58568B3-F3EF-4B6C-BCD9-CFF7062E3F94}">
      <dgm:prSet phldrT="[Text]"/>
      <dgm:spPr>
        <a:blipFill dpi="0" rotWithShape="0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8BF5BC6-5271-4EBB-AB27-91B3910D4A68}" type="parTrans" cxnId="{1B022B63-DEA2-4780-8070-D3F4CFD9CDE7}">
      <dgm:prSet/>
      <dgm:spPr/>
      <dgm:t>
        <a:bodyPr/>
        <a:lstStyle/>
        <a:p>
          <a:endParaRPr lang="en-US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F3B6CA3-F8C1-4CB2-A3EF-0A798F743E63}" type="sibTrans" cxnId="{1B022B63-DEA2-4780-8070-D3F4CFD9CDE7}">
      <dgm:prSet/>
      <dgm:spPr/>
      <dgm:t>
        <a:bodyPr/>
        <a:lstStyle/>
        <a:p>
          <a:endParaRPr lang="en-US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E93263B-9DA7-4D08-BA2C-390199A6A72D}" type="pres">
      <dgm:prSet presAssocID="{B4F8C6F3-4F11-41FF-87A5-5EB3170CCC8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84E8BE9-83C7-4CCD-A066-433ABE9A1DBF}" type="pres">
      <dgm:prSet presAssocID="{61598355-D5F8-43F5-AB5E-04E5A9D487A9}" presName="singleCycle" presStyleCnt="0"/>
      <dgm:spPr/>
    </dgm:pt>
    <dgm:pt modelId="{9CE113C3-2D52-45CD-8F52-39FC7C5A8958}" type="pres">
      <dgm:prSet presAssocID="{61598355-D5F8-43F5-AB5E-04E5A9D487A9}" presName="singleCenter" presStyleLbl="node1" presStyleIdx="0" presStyleCnt="5" custAng="0" custScaleX="89591" custScaleY="90067" custLinFactNeighborX="1837" custLinFactNeighborY="-1736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445DDB78-69F1-4C0E-858F-F73CACDCA22F}" type="pres">
      <dgm:prSet presAssocID="{DDD0EE9C-EBCB-4A55-98CB-47BEE138D6AD}" presName="Name56" presStyleLbl="parChTrans1D2" presStyleIdx="0" presStyleCnt="4"/>
      <dgm:spPr/>
      <dgm:t>
        <a:bodyPr/>
        <a:lstStyle/>
        <a:p>
          <a:endParaRPr lang="en-US"/>
        </a:p>
      </dgm:t>
    </dgm:pt>
    <dgm:pt modelId="{D7B3F7FD-8161-4247-944F-481D5010B28A}" type="pres">
      <dgm:prSet presAssocID="{1592F40D-A21E-4E8C-928A-531D93347FEE}" presName="text0" presStyleLbl="node1" presStyleIdx="1" presStyleCnt="5" custScaleX="204997" custScaleY="143230" custRadScaleRad="136600" custRadScaleInc="-1649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863488-8621-409D-A4E6-78CD17A6EBE1}" type="pres">
      <dgm:prSet presAssocID="{E8E31DC9-0569-45EF-ADF7-02562C37BA6A}" presName="Name56" presStyleLbl="parChTrans1D2" presStyleIdx="1" presStyleCnt="4"/>
      <dgm:spPr/>
      <dgm:t>
        <a:bodyPr/>
        <a:lstStyle/>
        <a:p>
          <a:endParaRPr lang="en-US"/>
        </a:p>
      </dgm:t>
    </dgm:pt>
    <dgm:pt modelId="{B1AF2EA2-DC37-4976-B728-7EB79F71B681}" type="pres">
      <dgm:prSet presAssocID="{8971C63F-1551-46EB-95E4-7FF3A569D9F6}" presName="text0" presStyleLbl="node1" presStyleIdx="2" presStyleCnt="5" custScaleX="180961" custScaleY="159384" custRadScaleRad="1055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134530-35ED-4EDB-A182-30DC2628D98A}" type="pres">
      <dgm:prSet presAssocID="{B41828BB-B52D-4762-AB70-8DA785CD0B23}" presName="Name56" presStyleLbl="parChTrans1D2" presStyleIdx="2" presStyleCnt="4"/>
      <dgm:spPr/>
      <dgm:t>
        <a:bodyPr/>
        <a:lstStyle/>
        <a:p>
          <a:endParaRPr lang="en-US"/>
        </a:p>
      </dgm:t>
    </dgm:pt>
    <dgm:pt modelId="{C31BD7C1-C27C-48AE-A12B-39C6ACB2DD81}" type="pres">
      <dgm:prSet presAssocID="{025A13A5-1EC9-49E1-902E-418B74BAECDF}" presName="text0" presStyleLbl="node1" presStyleIdx="3" presStyleCnt="5" custScaleX="223181" custScaleY="139448" custRadScaleRad="87284" custRadScaleInc="-122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2F19C5-4B1E-4ACB-82E2-410FECB2EC89}" type="pres">
      <dgm:prSet presAssocID="{88BF5BC6-5271-4EBB-AB27-91B3910D4A68}" presName="Name56" presStyleLbl="parChTrans1D2" presStyleIdx="3" presStyleCnt="4"/>
      <dgm:spPr/>
      <dgm:t>
        <a:bodyPr/>
        <a:lstStyle/>
        <a:p>
          <a:endParaRPr lang="en-US"/>
        </a:p>
      </dgm:t>
    </dgm:pt>
    <dgm:pt modelId="{D7E1FBD7-EF2C-4BB0-92EE-8B7C4E7A0335}" type="pres">
      <dgm:prSet presAssocID="{A58568B3-F3EF-4B6C-BCD9-CFF7062E3F94}" presName="text0" presStyleLbl="node1" presStyleIdx="4" presStyleCnt="5" custScaleX="220038" custScaleY="167728" custRadScaleRad="141191" custRadScaleInc="-463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E1D6F3-98C9-4BD6-A91A-3BB5B0C0C0B1}" type="presOf" srcId="{025A13A5-1EC9-49E1-902E-418B74BAECDF}" destId="{C31BD7C1-C27C-48AE-A12B-39C6ACB2DD81}" srcOrd="0" destOrd="0" presId="urn:microsoft.com/office/officeart/2008/layout/RadialCluster"/>
    <dgm:cxn modelId="{2A4EC377-E929-4E12-B253-E6ED7E08D3CF}" type="presOf" srcId="{B4F8C6F3-4F11-41FF-87A5-5EB3170CCC87}" destId="{DE93263B-9DA7-4D08-BA2C-390199A6A72D}" srcOrd="0" destOrd="0" presId="urn:microsoft.com/office/officeart/2008/layout/RadialCluster"/>
    <dgm:cxn modelId="{409563D1-D20C-43A6-A675-753D6326A77E}" srcId="{B4F8C6F3-4F11-41FF-87A5-5EB3170CCC87}" destId="{61598355-D5F8-43F5-AB5E-04E5A9D487A9}" srcOrd="0" destOrd="0" parTransId="{2D1A3917-7461-464E-AA97-4745E85EDFEC}" sibTransId="{309A54DB-3DAB-47A5-9CCF-B64928C05B62}"/>
    <dgm:cxn modelId="{0E9D8CCC-E767-4472-B452-D2737278D320}" type="presOf" srcId="{1592F40D-A21E-4E8C-928A-531D93347FEE}" destId="{D7B3F7FD-8161-4247-944F-481D5010B28A}" srcOrd="0" destOrd="0" presId="urn:microsoft.com/office/officeart/2008/layout/RadialCluster"/>
    <dgm:cxn modelId="{BB2C22C3-42D9-48B4-8169-1774CE68B1A4}" type="presOf" srcId="{A58568B3-F3EF-4B6C-BCD9-CFF7062E3F94}" destId="{D7E1FBD7-EF2C-4BB0-92EE-8B7C4E7A0335}" srcOrd="0" destOrd="0" presId="urn:microsoft.com/office/officeart/2008/layout/RadialCluster"/>
    <dgm:cxn modelId="{D39ADB67-1B01-4E89-B6D1-5933BD35ED28}" type="presOf" srcId="{B41828BB-B52D-4762-AB70-8DA785CD0B23}" destId="{E8134530-35ED-4EDB-A182-30DC2628D98A}" srcOrd="0" destOrd="0" presId="urn:microsoft.com/office/officeart/2008/layout/RadialCluster"/>
    <dgm:cxn modelId="{5D32BEA8-1FA0-4C3E-A884-A1FFA8B46ED2}" type="presOf" srcId="{61598355-D5F8-43F5-AB5E-04E5A9D487A9}" destId="{9CE113C3-2D52-45CD-8F52-39FC7C5A8958}" srcOrd="0" destOrd="0" presId="urn:microsoft.com/office/officeart/2008/layout/RadialCluster"/>
    <dgm:cxn modelId="{1B022B63-DEA2-4780-8070-D3F4CFD9CDE7}" srcId="{61598355-D5F8-43F5-AB5E-04E5A9D487A9}" destId="{A58568B3-F3EF-4B6C-BCD9-CFF7062E3F94}" srcOrd="3" destOrd="0" parTransId="{88BF5BC6-5271-4EBB-AB27-91B3910D4A68}" sibTransId="{1F3B6CA3-F8C1-4CB2-A3EF-0A798F743E63}"/>
    <dgm:cxn modelId="{5314A6CE-67AF-4FF2-A60B-52FED960D3E9}" type="presOf" srcId="{8971C63F-1551-46EB-95E4-7FF3A569D9F6}" destId="{B1AF2EA2-DC37-4976-B728-7EB79F71B681}" srcOrd="0" destOrd="0" presId="urn:microsoft.com/office/officeart/2008/layout/RadialCluster"/>
    <dgm:cxn modelId="{5720CE90-068C-4F7C-B405-39D4AFA68D3D}" srcId="{61598355-D5F8-43F5-AB5E-04E5A9D487A9}" destId="{8971C63F-1551-46EB-95E4-7FF3A569D9F6}" srcOrd="1" destOrd="0" parTransId="{E8E31DC9-0569-45EF-ADF7-02562C37BA6A}" sibTransId="{C32AC918-0DAA-4D53-A96E-38F13022F160}"/>
    <dgm:cxn modelId="{1F6DD9E4-6774-43AA-8D7D-75714C49A649}" type="presOf" srcId="{DDD0EE9C-EBCB-4A55-98CB-47BEE138D6AD}" destId="{445DDB78-69F1-4C0E-858F-F73CACDCA22F}" srcOrd="0" destOrd="0" presId="urn:microsoft.com/office/officeart/2008/layout/RadialCluster"/>
    <dgm:cxn modelId="{B202ADA1-D185-49BD-AA78-A7E0ED82E969}" type="presOf" srcId="{E8E31DC9-0569-45EF-ADF7-02562C37BA6A}" destId="{10863488-8621-409D-A4E6-78CD17A6EBE1}" srcOrd="0" destOrd="0" presId="urn:microsoft.com/office/officeart/2008/layout/RadialCluster"/>
    <dgm:cxn modelId="{7A093152-1E4F-452B-8105-4DA6E099A1A7}" type="presOf" srcId="{88BF5BC6-5271-4EBB-AB27-91B3910D4A68}" destId="{292F19C5-4B1E-4ACB-82E2-410FECB2EC89}" srcOrd="0" destOrd="0" presId="urn:microsoft.com/office/officeart/2008/layout/RadialCluster"/>
    <dgm:cxn modelId="{20734AC4-D971-4B3D-9DAF-7014EB5ABCB2}" srcId="{61598355-D5F8-43F5-AB5E-04E5A9D487A9}" destId="{025A13A5-1EC9-49E1-902E-418B74BAECDF}" srcOrd="2" destOrd="0" parTransId="{B41828BB-B52D-4762-AB70-8DA785CD0B23}" sibTransId="{0408E517-684C-46DF-A5A9-7155FAC114A6}"/>
    <dgm:cxn modelId="{6156DA83-C699-46F3-A0B4-0DAF0EAC8F7B}" srcId="{61598355-D5F8-43F5-AB5E-04E5A9D487A9}" destId="{1592F40D-A21E-4E8C-928A-531D93347FEE}" srcOrd="0" destOrd="0" parTransId="{DDD0EE9C-EBCB-4A55-98CB-47BEE138D6AD}" sibTransId="{6EBDED62-A39A-43B7-A8C7-D3FE927CE4B8}"/>
    <dgm:cxn modelId="{45732705-4A3F-4419-AAFE-358526D93C11}" type="presParOf" srcId="{DE93263B-9DA7-4D08-BA2C-390199A6A72D}" destId="{D84E8BE9-83C7-4CCD-A066-433ABE9A1DBF}" srcOrd="0" destOrd="0" presId="urn:microsoft.com/office/officeart/2008/layout/RadialCluster"/>
    <dgm:cxn modelId="{A55303C0-E967-429C-BDB3-BD31D7B0F626}" type="presParOf" srcId="{D84E8BE9-83C7-4CCD-A066-433ABE9A1DBF}" destId="{9CE113C3-2D52-45CD-8F52-39FC7C5A8958}" srcOrd="0" destOrd="0" presId="urn:microsoft.com/office/officeart/2008/layout/RadialCluster"/>
    <dgm:cxn modelId="{A5A84296-A09D-42F0-891F-A9F279780DAA}" type="presParOf" srcId="{D84E8BE9-83C7-4CCD-A066-433ABE9A1DBF}" destId="{445DDB78-69F1-4C0E-858F-F73CACDCA22F}" srcOrd="1" destOrd="0" presId="urn:microsoft.com/office/officeart/2008/layout/RadialCluster"/>
    <dgm:cxn modelId="{62D26460-5959-4D54-A6DA-9B58825C9453}" type="presParOf" srcId="{D84E8BE9-83C7-4CCD-A066-433ABE9A1DBF}" destId="{D7B3F7FD-8161-4247-944F-481D5010B28A}" srcOrd="2" destOrd="0" presId="urn:microsoft.com/office/officeart/2008/layout/RadialCluster"/>
    <dgm:cxn modelId="{2A5ACB70-AD3C-4A3C-BBD2-08F9E410D523}" type="presParOf" srcId="{D84E8BE9-83C7-4CCD-A066-433ABE9A1DBF}" destId="{10863488-8621-409D-A4E6-78CD17A6EBE1}" srcOrd="3" destOrd="0" presId="urn:microsoft.com/office/officeart/2008/layout/RadialCluster"/>
    <dgm:cxn modelId="{B25E4C2E-42BB-45C1-B968-AE2EF79B9048}" type="presParOf" srcId="{D84E8BE9-83C7-4CCD-A066-433ABE9A1DBF}" destId="{B1AF2EA2-DC37-4976-B728-7EB79F71B681}" srcOrd="4" destOrd="0" presId="urn:microsoft.com/office/officeart/2008/layout/RadialCluster"/>
    <dgm:cxn modelId="{56E41DE2-E51F-45EB-9EAE-22976264482B}" type="presParOf" srcId="{D84E8BE9-83C7-4CCD-A066-433ABE9A1DBF}" destId="{E8134530-35ED-4EDB-A182-30DC2628D98A}" srcOrd="5" destOrd="0" presId="urn:microsoft.com/office/officeart/2008/layout/RadialCluster"/>
    <dgm:cxn modelId="{C5F70F80-861B-4A6F-90BA-1A0F86A72DBC}" type="presParOf" srcId="{D84E8BE9-83C7-4CCD-A066-433ABE9A1DBF}" destId="{C31BD7C1-C27C-48AE-A12B-39C6ACB2DD81}" srcOrd="6" destOrd="0" presId="urn:microsoft.com/office/officeart/2008/layout/RadialCluster"/>
    <dgm:cxn modelId="{611D5A8D-D44A-45ED-B512-AE30322A0DBC}" type="presParOf" srcId="{D84E8BE9-83C7-4CCD-A066-433ABE9A1DBF}" destId="{292F19C5-4B1E-4ACB-82E2-410FECB2EC89}" srcOrd="7" destOrd="0" presId="urn:microsoft.com/office/officeart/2008/layout/RadialCluster"/>
    <dgm:cxn modelId="{2A70CBEF-3474-44BB-B498-5F4BF962EAE4}" type="presParOf" srcId="{D84E8BE9-83C7-4CCD-A066-433ABE9A1DBF}" destId="{D7E1FBD7-EF2C-4BB0-92EE-8B7C4E7A0335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77DAC5-085D-4CCF-906F-5F8D270DF9C4}">
      <dsp:nvSpPr>
        <dsp:cNvPr id="0" name=""/>
        <dsp:cNvSpPr/>
      </dsp:nvSpPr>
      <dsp:spPr>
        <a:xfrm>
          <a:off x="4017891" y="939931"/>
          <a:ext cx="2695996" cy="2695996"/>
        </a:xfrm>
        <a:prstGeom prst="ellipse">
          <a:avLst/>
        </a:prstGeom>
        <a:blipFill dpi="0"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 smtClean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rPr>
            <a:t>বন্যার ফলে মানুষের ক্ষতি হয় </a:t>
          </a:r>
          <a:endParaRPr lang="en-US" sz="2400" b="1" kern="1200" dirty="0">
            <a:solidFill>
              <a:srgbClr val="FF0000"/>
            </a:solidFill>
            <a:latin typeface="Shonar Bangla" panose="020B0502040204020203" pitchFamily="34" charset="0"/>
            <a:cs typeface="Shonar Bangla" panose="020B0502040204020203" pitchFamily="34" charset="0"/>
          </a:endParaRPr>
        </a:p>
      </dsp:txBody>
      <dsp:txXfrm>
        <a:off x="4412710" y="1334750"/>
        <a:ext cx="1906358" cy="1906358"/>
      </dsp:txXfrm>
    </dsp:sp>
    <dsp:sp modelId="{583DB148-A4F5-4C73-9647-9417AA1EF222}">
      <dsp:nvSpPr>
        <dsp:cNvPr id="0" name=""/>
        <dsp:cNvSpPr/>
      </dsp:nvSpPr>
      <dsp:spPr>
        <a:xfrm>
          <a:off x="3939464" y="117767"/>
          <a:ext cx="2824784" cy="969224"/>
        </a:xfrm>
        <a:prstGeom prst="ellipse">
          <a:avLst/>
        </a:prstGeom>
        <a:blipFill dpi="0" rotWithShape="0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53144" y="259707"/>
        <a:ext cx="1997424" cy="685344"/>
      </dsp:txXfrm>
    </dsp:sp>
    <dsp:sp modelId="{7A0F5A8B-2287-476F-8107-5380998AB5C8}">
      <dsp:nvSpPr>
        <dsp:cNvPr id="0" name=""/>
        <dsp:cNvSpPr/>
      </dsp:nvSpPr>
      <dsp:spPr>
        <a:xfrm>
          <a:off x="6722072" y="1464248"/>
          <a:ext cx="2595894" cy="1647361"/>
        </a:xfrm>
        <a:prstGeom prst="ellipse">
          <a:avLst/>
        </a:prstGeom>
        <a:blipFill dpi="0" rotWithShape="0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102232" y="1705498"/>
        <a:ext cx="1835574" cy="1164861"/>
      </dsp:txXfrm>
    </dsp:sp>
    <dsp:sp modelId="{04A96663-D4AE-4D36-AA18-E1CBD20A6088}">
      <dsp:nvSpPr>
        <dsp:cNvPr id="0" name=""/>
        <dsp:cNvSpPr/>
      </dsp:nvSpPr>
      <dsp:spPr>
        <a:xfrm>
          <a:off x="3973020" y="3322106"/>
          <a:ext cx="2841944" cy="1538281"/>
        </a:xfrm>
        <a:prstGeom prst="ellipse">
          <a:avLst/>
        </a:prstGeom>
        <a:blipFill dpi="0" rotWithShape="0"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1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1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89213" y="3547382"/>
        <a:ext cx="2009558" cy="1087729"/>
      </dsp:txXfrm>
    </dsp:sp>
    <dsp:sp modelId="{9D02C958-D82A-4432-9C81-F30BCE8D15E5}">
      <dsp:nvSpPr>
        <dsp:cNvPr id="0" name=""/>
        <dsp:cNvSpPr/>
      </dsp:nvSpPr>
      <dsp:spPr>
        <a:xfrm>
          <a:off x="1205702" y="1495325"/>
          <a:ext cx="2817235" cy="1620132"/>
        </a:xfrm>
        <a:prstGeom prst="ellipse">
          <a:avLst/>
        </a:prstGeom>
        <a:blipFill dpi="0" rotWithShape="0"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618277" y="1732588"/>
        <a:ext cx="1992085" cy="11456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E113C3-2D52-45CD-8F52-39FC7C5A8958}">
      <dsp:nvSpPr>
        <dsp:cNvPr id="0" name=""/>
        <dsp:cNvSpPr/>
      </dsp:nvSpPr>
      <dsp:spPr>
        <a:xfrm>
          <a:off x="4302645" y="2297582"/>
          <a:ext cx="1749707" cy="1759003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100" b="1" kern="1200" dirty="0" smtClean="0">
              <a:latin typeface="Shonar Bangla" panose="020B0502040204020203" pitchFamily="34" charset="0"/>
              <a:cs typeface="Shonar Bangla" panose="020B0502040204020203" pitchFamily="34" charset="0"/>
            </a:rPr>
            <a:t>বাংলাদেশে</a:t>
          </a:r>
          <a:r>
            <a:rPr lang="en-US" sz="3100" b="1" kern="1200" dirty="0" smtClean="0">
              <a:latin typeface="Shonar Bangla" panose="020B0502040204020203" pitchFamily="34" charset="0"/>
              <a:cs typeface="Shonar Bangla" panose="020B0502040204020203" pitchFamily="34" charset="0"/>
            </a:rPr>
            <a:t> </a:t>
          </a:r>
          <a:r>
            <a:rPr lang="bn-IN" sz="3100" b="1" kern="1200" dirty="0" smtClean="0">
              <a:latin typeface="Shonar Bangla" panose="020B0502040204020203" pitchFamily="34" charset="0"/>
              <a:cs typeface="Shonar Bangla" panose="020B0502040204020203" pitchFamily="34" charset="0"/>
            </a:rPr>
            <a:t>বন্যার কারণ</a:t>
          </a:r>
          <a:endParaRPr lang="en-US" sz="3100" b="1" kern="1200" dirty="0">
            <a:latin typeface="Shonar Bangla" panose="020B0502040204020203" pitchFamily="34" charset="0"/>
            <a:cs typeface="Shonar Bangla" panose="020B0502040204020203" pitchFamily="34" charset="0"/>
          </a:endParaRPr>
        </a:p>
      </dsp:txBody>
      <dsp:txXfrm>
        <a:off x="4388059" y="2382996"/>
        <a:ext cx="1578879" cy="1588175"/>
      </dsp:txXfrm>
    </dsp:sp>
    <dsp:sp modelId="{445DDB78-69F1-4C0E-858F-F73CACDCA22F}">
      <dsp:nvSpPr>
        <dsp:cNvPr id="0" name=""/>
        <dsp:cNvSpPr/>
      </dsp:nvSpPr>
      <dsp:spPr>
        <a:xfrm rot="11639436">
          <a:off x="2985290" y="2797470"/>
          <a:ext cx="133718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37187" y="0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B3F7FD-8161-4247-944F-481D5010B28A}">
      <dsp:nvSpPr>
        <dsp:cNvPr id="0" name=""/>
        <dsp:cNvSpPr/>
      </dsp:nvSpPr>
      <dsp:spPr>
        <a:xfrm>
          <a:off x="322725" y="1364578"/>
          <a:ext cx="2682398" cy="1874173"/>
        </a:xfrm>
        <a:prstGeom prst="roundRect">
          <a:avLst/>
        </a:prstGeom>
        <a:blipFill dpi="0" rotWithShape="0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14215" y="1456068"/>
        <a:ext cx="2499418" cy="1691193"/>
      </dsp:txXfrm>
    </dsp:sp>
    <dsp:sp modelId="{10863488-8621-409D-A4E6-78CD17A6EBE1}">
      <dsp:nvSpPr>
        <dsp:cNvPr id="0" name=""/>
        <dsp:cNvSpPr/>
      </dsp:nvSpPr>
      <dsp:spPr>
        <a:xfrm rot="117153">
          <a:off x="6052181" y="3216955"/>
          <a:ext cx="58964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9645" y="0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AF2EA2-DC37-4976-B728-7EB79F71B681}">
      <dsp:nvSpPr>
        <dsp:cNvPr id="0" name=""/>
        <dsp:cNvSpPr/>
      </dsp:nvSpPr>
      <dsp:spPr>
        <a:xfrm>
          <a:off x="6641655" y="2224588"/>
          <a:ext cx="2367886" cy="2085549"/>
        </a:xfrm>
        <a:prstGeom prst="roundRect">
          <a:avLst/>
        </a:prstGeom>
        <a:blipFill dpi="0" rotWithShape="0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743463" y="2326396"/>
        <a:ext cx="2164270" cy="1881933"/>
      </dsp:txXfrm>
    </dsp:sp>
    <dsp:sp modelId="{E8134530-35ED-4EDB-A182-30DC2628D98A}">
      <dsp:nvSpPr>
        <dsp:cNvPr id="0" name=""/>
        <dsp:cNvSpPr/>
      </dsp:nvSpPr>
      <dsp:spPr>
        <a:xfrm rot="5220276">
          <a:off x="4959006" y="4335303"/>
          <a:ext cx="55819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58196" y="0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1BD7C1-C27C-48AE-A12B-39C6ACB2DD81}">
      <dsp:nvSpPr>
        <dsp:cNvPr id="0" name=""/>
        <dsp:cNvSpPr/>
      </dsp:nvSpPr>
      <dsp:spPr>
        <a:xfrm>
          <a:off x="3840261" y="4614020"/>
          <a:ext cx="2920337" cy="1824685"/>
        </a:xfrm>
        <a:prstGeom prst="roundRect">
          <a:avLst/>
        </a:prstGeom>
        <a:blipFill dpi="0" rotWithShape="0"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929335" y="4703094"/>
        <a:ext cx="2742189" cy="1646537"/>
      </dsp:txXfrm>
    </dsp:sp>
    <dsp:sp modelId="{292F19C5-4B1E-4ACB-82E2-410FECB2EC89}">
      <dsp:nvSpPr>
        <dsp:cNvPr id="0" name=""/>
        <dsp:cNvSpPr/>
      </dsp:nvSpPr>
      <dsp:spPr>
        <a:xfrm rot="9501765">
          <a:off x="3045477" y="3764362"/>
          <a:ext cx="130307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03076" y="0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E1FBD7-EF2C-4BB0-92EE-8B7C4E7A0335}">
      <dsp:nvSpPr>
        <dsp:cNvPr id="0" name=""/>
        <dsp:cNvSpPr/>
      </dsp:nvSpPr>
      <dsp:spPr>
        <a:xfrm>
          <a:off x="212175" y="3478301"/>
          <a:ext cx="2879211" cy="2194731"/>
        </a:xfrm>
        <a:prstGeom prst="roundRect">
          <a:avLst/>
        </a:prstGeom>
        <a:blipFill dpi="0" rotWithShape="0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19313" y="3585439"/>
        <a:ext cx="2664935" cy="19804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4A431-74E2-48BC-AD51-B169AA8B693C}" type="datetimeFigureOut">
              <a:rPr lang="en-US" smtClean="0"/>
              <a:t>14-May-2018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C41D3-3FF5-42F3-8B57-3FE1194F3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595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C41D3-3FF5-42F3-8B57-3FE1194F3E5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39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0732-596E-4FB7-888D-1C8C79034A09}" type="datetimeFigureOut">
              <a:rPr lang="en-US" smtClean="0"/>
              <a:pPr/>
              <a:t>14-May-2018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F3191DB-2884-4A71-8EEE-D00F84567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2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0732-596E-4FB7-888D-1C8C79034A09}" type="datetimeFigureOut">
              <a:rPr lang="en-US" smtClean="0"/>
              <a:pPr/>
              <a:t>14-May-2018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F3191DB-2884-4A71-8EEE-D00F84567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141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0732-596E-4FB7-888D-1C8C79034A09}" type="datetimeFigureOut">
              <a:rPr lang="en-US" smtClean="0"/>
              <a:pPr/>
              <a:t>14-May-2018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F3191DB-2884-4A71-8EEE-D00F845678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6702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0732-596E-4FB7-888D-1C8C79034A09}" type="datetimeFigureOut">
              <a:rPr lang="en-US" smtClean="0"/>
              <a:pPr/>
              <a:t>14-May-2018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F3191DB-2884-4A71-8EEE-D00F84567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030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0732-596E-4FB7-888D-1C8C79034A09}" type="datetimeFigureOut">
              <a:rPr lang="en-US" smtClean="0"/>
              <a:pPr/>
              <a:t>14-May-2018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F3191DB-2884-4A71-8EEE-D00F845678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1116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0732-596E-4FB7-888D-1C8C79034A09}" type="datetimeFigureOut">
              <a:rPr lang="en-US" smtClean="0"/>
              <a:pPr/>
              <a:t>14-May-2018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F3191DB-2884-4A71-8EEE-D00F84567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62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0732-596E-4FB7-888D-1C8C79034A09}" type="datetimeFigureOut">
              <a:rPr lang="en-US" smtClean="0"/>
              <a:pPr/>
              <a:t>14-May-2018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91DB-2884-4A71-8EEE-D00F84567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158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0732-596E-4FB7-888D-1C8C79034A09}" type="datetimeFigureOut">
              <a:rPr lang="en-US" smtClean="0"/>
              <a:pPr/>
              <a:t>14-May-2018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91DB-2884-4A71-8EEE-D00F84567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27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0732-596E-4FB7-888D-1C8C79034A09}" type="datetimeFigureOut">
              <a:rPr lang="en-US" smtClean="0"/>
              <a:pPr/>
              <a:t>14-May-2018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91DB-2884-4A71-8EEE-D00F84567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6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0732-596E-4FB7-888D-1C8C79034A09}" type="datetimeFigureOut">
              <a:rPr lang="en-US" smtClean="0"/>
              <a:pPr/>
              <a:t>14-May-2018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F3191DB-2884-4A71-8EEE-D00F84567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8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0732-596E-4FB7-888D-1C8C79034A09}" type="datetimeFigureOut">
              <a:rPr lang="en-US" smtClean="0"/>
              <a:pPr/>
              <a:t>14-May-2018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F3191DB-2884-4A71-8EEE-D00F84567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31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0732-596E-4FB7-888D-1C8C79034A09}" type="datetimeFigureOut">
              <a:rPr lang="en-US" smtClean="0"/>
              <a:pPr/>
              <a:t>14-May-2018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F3191DB-2884-4A71-8EEE-D00F84567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1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0732-596E-4FB7-888D-1C8C79034A09}" type="datetimeFigureOut">
              <a:rPr lang="en-US" smtClean="0"/>
              <a:pPr/>
              <a:t>14-May-2018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91DB-2884-4A71-8EEE-D00F84567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95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0732-596E-4FB7-888D-1C8C79034A09}" type="datetimeFigureOut">
              <a:rPr lang="en-US" smtClean="0"/>
              <a:pPr/>
              <a:t>14-May-2018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91DB-2884-4A71-8EEE-D00F84567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65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0732-596E-4FB7-888D-1C8C79034A09}" type="datetimeFigureOut">
              <a:rPr lang="en-US" smtClean="0"/>
              <a:pPr/>
              <a:t>14-May-2018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91DB-2884-4A71-8EEE-D00F84567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555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0732-596E-4FB7-888D-1C8C79034A09}" type="datetimeFigureOut">
              <a:rPr lang="en-US" smtClean="0"/>
              <a:pPr/>
              <a:t>14-May-2018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F3191DB-2884-4A71-8EEE-D00F84567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89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0732-596E-4FB7-888D-1C8C79034A09}" type="datetimeFigureOut">
              <a:rPr lang="en-US" smtClean="0"/>
              <a:pPr/>
              <a:t>14-May-2018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F3191DB-2884-4A71-8EEE-D00F84567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89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14901" y="251429"/>
            <a:ext cx="8461612" cy="37702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239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স্বাগতম</a:t>
            </a:r>
            <a:r>
              <a:rPr lang="bn-IN" sz="88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278" y="1695278"/>
            <a:ext cx="6817372" cy="49569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5763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18978" y="2040977"/>
            <a:ext cx="10522634" cy="4263553"/>
            <a:chOff x="1604595" y="971835"/>
            <a:chExt cx="8767704" cy="391406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9106" y="971835"/>
              <a:ext cx="4243193" cy="3914064"/>
            </a:xfrm>
            <a:prstGeom prst="rect">
              <a:avLst/>
            </a:prstGeom>
            <a:ln w="38100">
              <a:solidFill>
                <a:srgbClr val="00B050"/>
              </a:solidFill>
            </a:ln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127" b="12886"/>
            <a:stretch/>
          </p:blipFill>
          <p:spPr>
            <a:xfrm>
              <a:off x="1604595" y="971835"/>
              <a:ext cx="4383852" cy="3914064"/>
            </a:xfrm>
            <a:prstGeom prst="rect">
              <a:avLst/>
            </a:prstGeom>
            <a:ln w="38100">
              <a:solidFill>
                <a:srgbClr val="00B050"/>
              </a:solidFill>
            </a:ln>
          </p:spPr>
        </p:pic>
      </p:grpSp>
      <p:sp>
        <p:nvSpPr>
          <p:cNvPr id="5" name="Rectangle 4"/>
          <p:cNvSpPr/>
          <p:nvPr/>
        </p:nvSpPr>
        <p:spPr>
          <a:xfrm>
            <a:off x="1252903" y="0"/>
            <a:ext cx="10716184" cy="102335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n-IN" sz="4400" b="1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মনে সাহস রাখব এবং ধৈর্যের সাথে দুর্যোগ মোকাবিলা করব। </a:t>
            </a:r>
            <a:endParaRPr lang="en-US" sz="4400" b="1" dirty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80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82850" y="280700"/>
            <a:ext cx="2462180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1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কাজঃ </a:t>
            </a:r>
            <a:endParaRPr lang="en-US" sz="40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306" y="1182365"/>
            <a:ext cx="5367412" cy="707886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chemeClr val="accent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উদ্ধার </a:t>
            </a:r>
            <a:r>
              <a:rPr lang="bn-BD" sz="4000" b="1" dirty="0" smtClean="0">
                <a:solidFill>
                  <a:schemeClr val="accent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দলঃ </a:t>
            </a:r>
            <a:r>
              <a:rPr lang="bn-IN" sz="2800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বন্যার প্রভাব ও কারণগুলো লিখ।  </a:t>
            </a:r>
            <a:endParaRPr lang="en-US" sz="2800" dirty="0">
              <a:solidFill>
                <a:srgbClr val="0070C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17280" y="1107697"/>
            <a:ext cx="5367412" cy="107721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chemeClr val="accent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মোকাবেলা </a:t>
            </a:r>
            <a:r>
              <a:rPr lang="bn-BD" sz="3600" b="1" dirty="0" smtClean="0">
                <a:solidFill>
                  <a:schemeClr val="accent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দলঃ </a:t>
            </a:r>
            <a:r>
              <a:rPr lang="bn-IN" sz="2800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কিকি উপায়ে বন্যা মোকাবেলা করতে পারি সেগুলো লিখ। </a:t>
            </a:r>
            <a:r>
              <a:rPr lang="bn-BD" sz="2800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 </a:t>
            </a:r>
            <a:endParaRPr lang="en-US" sz="2800" dirty="0">
              <a:solidFill>
                <a:srgbClr val="0070C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765" y="1800664"/>
            <a:ext cx="5367412" cy="4600135"/>
          </a:xfrm>
          <a:prstGeom prst="rect">
            <a:avLst/>
          </a:prstGeom>
          <a:solidFill>
            <a:schemeClr val="accent1"/>
          </a:solidFill>
          <a:ln w="38100">
            <a:solidFill>
              <a:srgbClr val="7030A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42364" y="2110153"/>
            <a:ext cx="5367412" cy="4192173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248341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92304" y="422031"/>
            <a:ext cx="2991708" cy="76944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নিচুস্বরে পড়া 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384" y="1829220"/>
            <a:ext cx="6740643" cy="4587714"/>
          </a:xfrm>
          <a:prstGeom prst="rect">
            <a:avLst/>
          </a:prstGeom>
          <a:ln>
            <a:solidFill>
              <a:srgbClr val="0099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08568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03260" y="350770"/>
            <a:ext cx="3248166" cy="110799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মূল্যায়ন</a:t>
            </a:r>
            <a:r>
              <a:rPr lang="bn-BD" sz="6600" b="1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ঃ </a:t>
            </a:r>
            <a:r>
              <a:rPr lang="en-US" sz="6600" b="1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sz="6600" b="1" dirty="0">
              <a:solidFill>
                <a:srgbClr val="0070C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1112" y="1240247"/>
            <a:ext cx="82844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IN" sz="3200" b="1" dirty="0" smtClean="0">
                <a:solidFill>
                  <a:schemeClr val="accent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প্রশ্ন ১। বন্যা মোকাবেলায় কী ধরনের প্রস্তুতি নেবে?</a:t>
            </a:r>
          </a:p>
          <a:p>
            <a:pPr>
              <a:lnSpc>
                <a:spcPct val="150000"/>
              </a:lnSpc>
            </a:pPr>
            <a:r>
              <a:rPr lang="bn-IN" sz="3200" b="1" dirty="0" smtClean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প্রশ্ন ২। বন্যা কিভাবে প্রতিরোধ করা সম্ভব? </a:t>
            </a:r>
          </a:p>
          <a:p>
            <a:pPr>
              <a:lnSpc>
                <a:spcPct val="150000"/>
              </a:lnSpc>
            </a:pPr>
            <a:r>
              <a:rPr lang="bn-IN" sz="3200" b="1" dirty="0" smtClean="0">
                <a:solidFill>
                  <a:srgbClr val="7030A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প্রশ্ন ৩। বন্যা নিয়ে তোমার কী ধরনের অভিজ্ঞতা আছে?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468" y="3661923"/>
            <a:ext cx="4582677" cy="30566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86966" y="3661923"/>
            <a:ext cx="4647010" cy="305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87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506287" y="0"/>
            <a:ext cx="4059816" cy="213694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পরিকল্পিত কাজঃ </a:t>
            </a:r>
            <a:endParaRPr lang="en-US" sz="6000" b="1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152634" y="2442949"/>
            <a:ext cx="7028596" cy="406212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বন্যা মোকাবিলায় প্রস্তুতিস্বরূপ তুমি তোমার পরিবারের জন্য প্রধান প্রধান  যে কাজ</a:t>
            </a:r>
            <a:r>
              <a:rPr lang="en-US" sz="4000" b="1" dirty="0" err="1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গুলো</a:t>
            </a:r>
            <a:r>
              <a:rPr lang="en-US" sz="4000" b="1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4000" b="1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করবে তার একটি তালিকা তৈরি কর। </a:t>
            </a:r>
            <a:endParaRPr lang="en-US" sz="40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32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808" y="455138"/>
            <a:ext cx="9525000" cy="64028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37843" y="717452"/>
            <a:ext cx="8637301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dirty="0" err="1" smtClean="0">
                <a:solidFill>
                  <a:srgbClr val="FFFF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সবাইকে</a:t>
            </a:r>
            <a:r>
              <a:rPr lang="en-US" sz="13800" dirty="0" smtClean="0">
                <a:solidFill>
                  <a:srgbClr val="FFFF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13800" dirty="0" err="1" smtClean="0">
                <a:solidFill>
                  <a:srgbClr val="FFFF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ধন্যবাদ</a:t>
            </a:r>
            <a:r>
              <a:rPr lang="en-US" sz="13800" dirty="0" smtClean="0">
                <a:solidFill>
                  <a:srgbClr val="FFFF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GB" sz="13800" dirty="0" smtClean="0">
              <a:solidFill>
                <a:srgbClr val="FFFF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39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54215" y="576775"/>
            <a:ext cx="5331656" cy="1200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শিক্ষক পরিচিতি: </a:t>
            </a:r>
            <a:endParaRPr lang="en-US" sz="7200" b="1" dirty="0">
              <a:solidFill>
                <a:srgbClr val="0070C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6" name="Picture 2" descr="E:\S P 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3384" y="2841674"/>
            <a:ext cx="2857500" cy="28575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615396" y="2690336"/>
            <a:ext cx="742774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 err="1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মাও:আ,ও,ম</a:t>
            </a:r>
            <a:r>
              <a:rPr lang="en-US" sz="4000" b="1" i="1" dirty="0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ফারুক</a:t>
            </a:r>
            <a:r>
              <a:rPr lang="en-US" sz="4000" b="1" i="1" dirty="0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হোসাইন</a:t>
            </a:r>
            <a:endParaRPr lang="ar-SA" sz="4000" b="1" i="1" dirty="0" smtClean="0">
              <a:ln w="50800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r>
              <a:rPr lang="en-US" sz="4000" b="1" i="1" dirty="0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               </a:t>
            </a:r>
            <a:r>
              <a:rPr lang="en-US" sz="4000" b="1" i="1" dirty="0" err="1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সুপার</a:t>
            </a:r>
            <a:r>
              <a:rPr lang="en-US" sz="4000" b="1" i="1" dirty="0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4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বড়দারোগা</a:t>
            </a:r>
            <a:r>
              <a:rPr lang="en-US" sz="3200" b="1" dirty="0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হাট</a:t>
            </a:r>
            <a:r>
              <a:rPr lang="en-US" sz="3200" b="1" dirty="0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সি,উ,ই</a:t>
            </a:r>
            <a:r>
              <a:rPr lang="en-US" sz="3200" b="1" dirty="0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দাখিল</a:t>
            </a:r>
            <a:r>
              <a:rPr lang="en-US" sz="3200" b="1" dirty="0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মাদ্রাসা</a:t>
            </a:r>
            <a:endParaRPr lang="en-US" sz="3200" b="1" dirty="0" smtClean="0">
              <a:ln w="50800"/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b="1" dirty="0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মোবাইল:০১৮১৮৪৩৩৪৮৬</a:t>
            </a:r>
            <a:r>
              <a:rPr lang="en-US" sz="3200" b="1" dirty="0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4000" b="1" dirty="0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ln w="50800"/>
                <a:solidFill>
                  <a:srgbClr val="FF0000"/>
                </a:solidFill>
                <a:latin typeface="Baskerville Old Face" pitchFamily="18" charset="0"/>
                <a:cs typeface="SutonnyMJ" pitchFamily="2" charset="0"/>
              </a:rPr>
              <a:t>ইমেইল</a:t>
            </a:r>
            <a:r>
              <a:rPr lang="en-US" sz="3600" b="1" dirty="0" smtClean="0">
                <a:ln w="50800"/>
                <a:solidFill>
                  <a:srgbClr val="FF0000"/>
                </a:solidFill>
                <a:latin typeface="Baskerville Old Face" pitchFamily="18" charset="0"/>
                <a:cs typeface="SutonnyMJ" pitchFamily="2" charset="0"/>
              </a:rPr>
              <a:t>:aomfaruk1177@gmail.com</a:t>
            </a:r>
          </a:p>
        </p:txBody>
      </p:sp>
    </p:spTree>
    <p:extLst>
      <p:ext uri="{BB962C8B-B14F-4D97-AF65-F5344CB8AC3E}">
        <p14:creationId xmlns:p14="http://schemas.microsoft.com/office/powerpoint/2010/main" val="165146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16521" y="529270"/>
            <a:ext cx="406233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6600" b="1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পাঠ পরিচিতি: </a:t>
            </a:r>
            <a:endParaRPr lang="en-US" sz="6600" b="1" dirty="0">
              <a:solidFill>
                <a:srgbClr val="0070C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24222" y="2967335"/>
            <a:ext cx="904552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 smtClean="0">
                <a:solidFill>
                  <a:schemeClr val="accent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            </a:t>
            </a:r>
            <a:r>
              <a:rPr lang="bn-IN" sz="6600" dirty="0" smtClean="0">
                <a:solidFill>
                  <a:schemeClr val="accent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শ্রেণি: চতুর্থ </a:t>
            </a:r>
          </a:p>
          <a:p>
            <a:r>
              <a:rPr lang="bn-IN" sz="6600" dirty="0" smtClean="0">
                <a:solidFill>
                  <a:schemeClr val="accent2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বিষয়: বাংলাদেশ ও বিশ্বপরিচয় </a:t>
            </a:r>
          </a:p>
          <a:p>
            <a:r>
              <a:rPr lang="bn-IN" sz="6600" dirty="0" smtClean="0">
                <a:solidFill>
                  <a:schemeClr val="accent5">
                    <a:lumMod val="50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অধ্যায়: ১২</a:t>
            </a:r>
            <a:r>
              <a:rPr lang="en-US" sz="6600" dirty="0" smtClean="0">
                <a:solidFill>
                  <a:schemeClr val="accent5">
                    <a:lumMod val="50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-</a:t>
            </a:r>
            <a:r>
              <a:rPr lang="bn-IN" sz="6600" dirty="0" smtClean="0">
                <a:solidFill>
                  <a:schemeClr val="accent5">
                    <a:lumMod val="50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দুর্যোগ মোকাবিলা </a:t>
            </a:r>
            <a:endParaRPr lang="en-US" sz="6600" dirty="0" smtClean="0">
              <a:solidFill>
                <a:schemeClr val="accent5">
                  <a:lumMod val="50000"/>
                </a:schemeClr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96460" y="5445458"/>
            <a:ext cx="3370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206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পাঠ্যাংশ: ১. বন্যা </a:t>
            </a:r>
            <a:endParaRPr lang="en-US" sz="3200" dirty="0" smtClean="0">
              <a:solidFill>
                <a:srgbClr val="00206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6092" y="1366876"/>
            <a:ext cx="8567225" cy="4006982"/>
          </a:xfrm>
          <a:prstGeom prst="rect">
            <a:avLst/>
          </a:prstGeom>
          <a:ln w="38100">
            <a:solidFill>
              <a:srgbClr val="00990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4220308" y="281354"/>
            <a:ext cx="28648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solidFill>
                  <a:srgbClr val="660033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পাঠ</a:t>
            </a:r>
            <a:r>
              <a:rPr lang="en-US" sz="6000" dirty="0" smtClean="0">
                <a:solidFill>
                  <a:srgbClr val="660033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000" dirty="0" err="1" smtClean="0">
                <a:solidFill>
                  <a:srgbClr val="660033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ঘোষণা</a:t>
            </a:r>
            <a:r>
              <a:rPr lang="en-US" sz="6000" dirty="0" smtClean="0">
                <a:solidFill>
                  <a:srgbClr val="660033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GB" sz="6000" dirty="0" smtClean="0">
              <a:solidFill>
                <a:srgbClr val="660033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258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9362" y="224873"/>
            <a:ext cx="3960160" cy="13234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শিখনফল: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24335" y="1992573"/>
            <a:ext cx="971720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accent5">
                    <a:lumMod val="50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১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.</a:t>
            </a:r>
            <a:r>
              <a:rPr lang="bn-IN" sz="4000" dirty="0" smtClean="0">
                <a:solidFill>
                  <a:schemeClr val="accent5">
                    <a:lumMod val="50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বাংলাদেশের বিভিন্ন দুর্যোগ 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- 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    </a:t>
            </a:r>
            <a:r>
              <a:rPr lang="bn-IN" sz="4000" dirty="0" smtClean="0">
                <a:solidFill>
                  <a:schemeClr val="accent5">
                    <a:lumMod val="50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বন্যা</a:t>
            </a:r>
            <a:r>
              <a:rPr lang="bn-IN" sz="4000" dirty="0" smtClean="0">
                <a:solidFill>
                  <a:schemeClr val="accent5">
                    <a:lumMod val="50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, ঘুর্ণিঝড়, জলোচ্ছ্বাস, আগুন লাগা </a:t>
            </a:r>
            <a:endParaRPr lang="en-US" sz="4000" dirty="0" smtClean="0">
              <a:solidFill>
                <a:schemeClr val="accent5">
                  <a:lumMod val="50000"/>
                </a:schemeClr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    </a:t>
            </a:r>
            <a:r>
              <a:rPr lang="bn-IN" sz="4000" dirty="0" smtClean="0">
                <a:solidFill>
                  <a:schemeClr val="accent5">
                    <a:lumMod val="50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ও </a:t>
            </a:r>
            <a:r>
              <a:rPr lang="bn-IN" sz="4000" dirty="0" smtClean="0">
                <a:solidFill>
                  <a:schemeClr val="accent5">
                    <a:lumMod val="50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এসব দুর্যোগের কারণ সম্পর্কে বলতে পারবে।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4000" dirty="0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২</a:t>
            </a:r>
            <a:r>
              <a:rPr lang="en-US" sz="4000" dirty="0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.</a:t>
            </a:r>
            <a:r>
              <a:rPr lang="bn-IN" sz="4000" dirty="0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সামাজিক জীবনে এসব দুর্যোগের প্রভাব বর্ণনা করতে পারবে। 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solidFill>
                  <a:srgbClr val="00206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৩.</a:t>
            </a:r>
            <a:r>
              <a:rPr lang="bn-IN" sz="4000" dirty="0" smtClean="0">
                <a:solidFill>
                  <a:srgbClr val="00206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দুর্যোগ মোকাবেলার মনোভাব অর্জন করবে। </a:t>
            </a:r>
            <a:r>
              <a:rPr lang="en-US" sz="4000" dirty="0" smtClean="0">
                <a:solidFill>
                  <a:srgbClr val="00206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960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9929" y="0"/>
            <a:ext cx="4532106" cy="110799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IN" sz="6600" b="1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বন্যার প্রভাব: </a:t>
            </a:r>
            <a:endParaRPr lang="en-US" sz="6600" b="1" dirty="0" smtClean="0">
              <a:solidFill>
                <a:srgbClr val="0070C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9366" y="830712"/>
            <a:ext cx="105497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bn-IN" sz="4000" dirty="0" smtClean="0">
                <a:solidFill>
                  <a:srgbClr val="660033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১৯৮৭ সাল থেকে বাংলাদেশে ৭ টি ভয়াবহ বন্যা হয়েছে।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bn-IN" sz="4000" dirty="0" smtClean="0">
                <a:solidFill>
                  <a:srgbClr val="C0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আষাঢ় থেকে ভাদ্র মাসের মধ্যে মূলত বন্যার প্রকোপ বেশি থাকে। </a:t>
            </a:r>
            <a:endParaRPr lang="en-US" sz="4000" dirty="0" smtClean="0">
              <a:solidFill>
                <a:srgbClr val="C0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48101644"/>
              </p:ext>
            </p:extLst>
          </p:nvPr>
        </p:nvGraphicFramePr>
        <p:xfrm>
          <a:off x="1125415" y="1997612"/>
          <a:ext cx="10621108" cy="4860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8065822" y="2841869"/>
            <a:ext cx="1162584" cy="49217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IN" b="1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জীবন যাত্রা </a:t>
            </a:r>
            <a:endParaRPr lang="en-US" b="1" dirty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257735" y="4910570"/>
            <a:ext cx="1069145" cy="49142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IN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ফসল</a:t>
            </a:r>
            <a:endParaRPr lang="en-US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960645" y="5101323"/>
            <a:ext cx="1173707" cy="53226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IN" b="1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বাড়ি-ঘর</a:t>
            </a:r>
            <a:endParaRPr lang="en-US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641080" y="3108959"/>
            <a:ext cx="1197014" cy="53415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IN" b="1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রাস্তা-ঘাট</a:t>
            </a:r>
            <a:endParaRPr lang="en-US" b="1" dirty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41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77DAC5-085D-4CCF-906F-5F8D270DF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graphicEl>
                                              <a:dgm id="{D477DAC5-085D-4CCF-906F-5F8D270DF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graphicEl>
                                              <a:dgm id="{D477DAC5-085D-4CCF-906F-5F8D270DF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graphicEl>
                                              <a:dgm id="{D477DAC5-085D-4CCF-906F-5F8D270DF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graphicEl>
                                              <a:dgm id="{D477DAC5-085D-4CCF-906F-5F8D270DF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3DB148-A4F5-4C73-9647-9417AA1EF2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graphicEl>
                                              <a:dgm id="{583DB148-A4F5-4C73-9647-9417AA1EF2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graphicEl>
                                              <a:dgm id="{583DB148-A4F5-4C73-9647-9417AA1EF2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graphicEl>
                                              <a:dgm id="{583DB148-A4F5-4C73-9647-9417AA1EF2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graphicEl>
                                              <a:dgm id="{583DB148-A4F5-4C73-9647-9417AA1EF2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0F5A8B-2287-476F-8107-5380998AB5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">
                                            <p:graphicEl>
                                              <a:dgm id="{7A0F5A8B-2287-476F-8107-5380998AB5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graphicEl>
                                              <a:dgm id="{7A0F5A8B-2287-476F-8107-5380998AB5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>
                                            <p:graphicEl>
                                              <a:dgm id="{7A0F5A8B-2287-476F-8107-5380998AB5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graphicEl>
                                              <a:dgm id="{7A0F5A8B-2287-476F-8107-5380998AB5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A96663-D4AE-4D36-AA18-E1CBD20A60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">
                                            <p:graphicEl>
                                              <a:dgm id="{04A96663-D4AE-4D36-AA18-E1CBD20A60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">
                                            <p:graphicEl>
                                              <a:dgm id="{04A96663-D4AE-4D36-AA18-E1CBD20A60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">
                                            <p:graphicEl>
                                              <a:dgm id="{04A96663-D4AE-4D36-AA18-E1CBD20A60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">
                                            <p:graphicEl>
                                              <a:dgm id="{04A96663-D4AE-4D36-AA18-E1CBD20A60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02C958-D82A-4432-9C81-F30BCE8D15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">
                                            <p:graphicEl>
                                              <a:dgm id="{9D02C958-D82A-4432-9C81-F30BCE8D15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4">
                                            <p:graphicEl>
                                              <a:dgm id="{9D02C958-D82A-4432-9C81-F30BCE8D15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4">
                                            <p:graphicEl>
                                              <a:dgm id="{9D02C958-D82A-4432-9C81-F30BCE8D15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4">
                                            <p:graphicEl>
                                              <a:dgm id="{9D02C958-D82A-4432-9C81-F30BCE8D15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 uiExpand="1">
        <p:bldSub>
          <a:bldDgm bld="one"/>
        </p:bldSub>
      </p:bldGraphic>
      <p:bldP spid="5" grpId="0" uiExpand="1" animBg="1"/>
      <p:bldP spid="6" grpId="0" uiExpand="1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74486067"/>
              </p:ext>
            </p:extLst>
          </p:nvPr>
        </p:nvGraphicFramePr>
        <p:xfrm>
          <a:off x="1202474" y="0"/>
          <a:ext cx="9908274" cy="6509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66074" y="4558352"/>
            <a:ext cx="2142699" cy="954107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bn-IN" sz="2800" b="1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অতিরিক্ত বৃষ্টিপাত </a:t>
            </a:r>
            <a:endParaRPr lang="en-US" sz="2800" b="1" dirty="0" smtClean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93576" y="292280"/>
            <a:ext cx="5718411" cy="110799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bn-IN" sz="6600" b="1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ভৌগোলিক অবস্থান </a:t>
            </a:r>
            <a:endParaRPr lang="en-US" sz="6600" b="1" dirty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11482" y="5540991"/>
            <a:ext cx="2906977" cy="95410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bn-IN" sz="2800" b="1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পলি জমে নদীর তলদেশ ভরাট হয়ে যাওয়া </a:t>
            </a:r>
            <a:endParaRPr lang="en-US" sz="2800" b="1" dirty="0" smtClean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1847" y="5903893"/>
            <a:ext cx="2752299" cy="95410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bn-IN" sz="2800" b="1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বর্ষা মৌসুমে পানি প্রবাহ বৃদ্ধি পাওয়া </a:t>
            </a:r>
            <a:endParaRPr lang="en-US" sz="2800" b="1" dirty="0" smtClean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73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E113C3-2D52-45CD-8F52-39FC7C5A89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9CE113C3-2D52-45CD-8F52-39FC7C5A89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5DDB78-69F1-4C0E-858F-F73CACDCA2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445DDB78-69F1-4C0E-858F-F73CACDCA2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B3F7FD-8161-4247-944F-481D5010B2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D7B3F7FD-8161-4247-944F-481D5010B2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863488-8621-409D-A4E6-78CD17A6EB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4">
                                            <p:graphicEl>
                                              <a:dgm id="{10863488-8621-409D-A4E6-78CD17A6EB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AF2EA2-DC37-4976-B728-7EB79F71B6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B1AF2EA2-DC37-4976-B728-7EB79F71B6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134530-35ED-4EDB-A182-30DC2628D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2000"/>
                                        <p:tgtEl>
                                          <p:spTgt spid="4">
                                            <p:graphicEl>
                                              <a:dgm id="{E8134530-35ED-4EDB-A182-30DC2628D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1BD7C1-C27C-48AE-A12B-39C6ACB2DD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2000"/>
                                        <p:tgtEl>
                                          <p:spTgt spid="4">
                                            <p:graphicEl>
                                              <a:dgm id="{C31BD7C1-C27C-48AE-A12B-39C6ACB2DD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2F19C5-4B1E-4ACB-82E2-410FECB2EC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2000"/>
                                        <p:tgtEl>
                                          <p:spTgt spid="4">
                                            <p:graphicEl>
                                              <a:dgm id="{292F19C5-4B1E-4ACB-82E2-410FECB2EC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E1FBD7-EF2C-4BB0-92EE-8B7C4E7A03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2000"/>
                                        <p:tgtEl>
                                          <p:spTgt spid="4">
                                            <p:graphicEl>
                                              <a:dgm id="{D7E1FBD7-EF2C-4BB0-92EE-8B7C4E7A03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436" y="1587416"/>
            <a:ext cx="5485820" cy="3694273"/>
          </a:xfrm>
          <a:prstGeom prst="rect">
            <a:avLst/>
          </a:prstGeom>
          <a:ln w="28575">
            <a:solidFill>
              <a:srgbClr val="00B05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320436" y="5317205"/>
            <a:ext cx="5485820" cy="95410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 w="285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bn-IN" sz="2800" b="1" dirty="0">
                <a:solidFill>
                  <a:schemeClr val="accent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নিয়মিত রেডিও, টেলিভিশন ও সংবাদপত্রে আবহাওয়া সম্পর্কে খবর শুনব।</a:t>
            </a:r>
          </a:p>
        </p:txBody>
      </p:sp>
      <p:sp>
        <p:nvSpPr>
          <p:cNvPr id="7" name="Rectangle 6"/>
          <p:cNvSpPr/>
          <p:nvPr/>
        </p:nvSpPr>
        <p:spPr>
          <a:xfrm>
            <a:off x="6715617" y="5317205"/>
            <a:ext cx="4995019" cy="138499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 w="285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bn-IN" sz="2800" b="1" dirty="0">
                <a:solidFill>
                  <a:schemeClr val="accent2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বাড়ির কাছে খাল-নদীতে চিহ্ন দিয়ে বা</a:t>
            </a:r>
            <a:r>
              <a:rPr lang="en-US" sz="2800" b="1" dirty="0">
                <a:solidFill>
                  <a:schemeClr val="accent2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ঁ</a:t>
            </a:r>
            <a:r>
              <a:rPr lang="bn-IN" sz="2800" b="1" dirty="0">
                <a:solidFill>
                  <a:schemeClr val="accent2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শ-লাঠি পুঁতে রাখব যাতে বুঝতে পারি পানি কতটুকু বাড়ল।</a:t>
            </a:r>
          </a:p>
        </p:txBody>
      </p:sp>
      <p:pic>
        <p:nvPicPr>
          <p:cNvPr id="2050" name="Picture 2" descr="DSC00735"/>
          <p:cNvPicPr>
            <a:picLocks noChangeAspect="1" noChangeArrowheads="1"/>
          </p:cNvPicPr>
          <p:nvPr/>
        </p:nvPicPr>
        <p:blipFill>
          <a:blip r:embed="rId3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15618" y="1587416"/>
            <a:ext cx="4995019" cy="3708341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357349" y="291371"/>
            <a:ext cx="4212745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বন্যা মোকাবিলা: </a:t>
            </a:r>
            <a:endParaRPr lang="en-US" sz="6000" b="1" dirty="0" smtClean="0">
              <a:solidFill>
                <a:srgbClr val="0070C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17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45476" y="1730749"/>
            <a:ext cx="4877646" cy="3576808"/>
            <a:chOff x="1663832" y="1712645"/>
            <a:chExt cx="3338183" cy="3576808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939442" y="1712645"/>
              <a:ext cx="1062572" cy="1820425"/>
            </a:xfrm>
            <a:prstGeom prst="rect">
              <a:avLst/>
            </a:prstGeom>
            <a:ln w="38100">
              <a:solidFill>
                <a:srgbClr val="00B050"/>
              </a:solidFill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63832" y="1712645"/>
              <a:ext cx="2240903" cy="1820425"/>
            </a:xfrm>
            <a:prstGeom prst="rect">
              <a:avLst/>
            </a:prstGeom>
            <a:ln w="38100">
              <a:solidFill>
                <a:srgbClr val="00B050"/>
              </a:solidFill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63832" y="3533071"/>
              <a:ext cx="3338183" cy="1756382"/>
            </a:xfrm>
            <a:prstGeom prst="rect">
              <a:avLst/>
            </a:prstGeom>
            <a:ln w="38100">
              <a:solidFill>
                <a:srgbClr val="00B050"/>
              </a:solidFill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8" name="Rectangle 7"/>
          <p:cNvSpPr/>
          <p:nvPr/>
        </p:nvSpPr>
        <p:spPr>
          <a:xfrm>
            <a:off x="631408" y="5327084"/>
            <a:ext cx="4891712" cy="1077218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bn-IN" sz="3200" b="1" dirty="0">
                <a:solidFill>
                  <a:srgbClr val="FF0066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বন্যার আগে শুকনো খাবার, বিশুদ্ধ পানি, ঔষধ জমিয়ে রাখব।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0382" y="1730749"/>
            <a:ext cx="5305645" cy="3576808"/>
          </a:xfrm>
          <a:prstGeom prst="rect">
            <a:avLst/>
          </a:prstGeom>
          <a:solidFill>
            <a:srgbClr val="FF0066"/>
          </a:solidFill>
          <a:ln w="38100">
            <a:solidFill>
              <a:srgbClr val="00B050"/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6423658" y="5307557"/>
            <a:ext cx="5379092" cy="1077218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bn-IN" sz="3200" b="1" dirty="0">
                <a:solidFill>
                  <a:srgbClr val="FFC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পড়ার বই-খাতা ও ঘরের গুরুত্বপূর্ণ সামগ্রী প্লাস্টিক ব্যাগে ভরে গুছিয়ে রাখব।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99904" y="291371"/>
            <a:ext cx="4826484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বন্যা মোকাবিলা: </a:t>
            </a:r>
            <a:endParaRPr lang="en-US" sz="6000" b="1" dirty="0" smtClean="0">
              <a:solidFill>
                <a:srgbClr val="0070C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06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Wisp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978</TotalTime>
  <Words>294</Words>
  <Application>Microsoft Office PowerPoint</Application>
  <PresentationFormat>Widescreen</PresentationFormat>
  <Paragraphs>52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Baskerville Old Face</vt:lpstr>
      <vt:lpstr>Calibri</vt:lpstr>
      <vt:lpstr>Century Gothic</vt:lpstr>
      <vt:lpstr>NikoshBAN</vt:lpstr>
      <vt:lpstr>Shonar Bangla</vt:lpstr>
      <vt:lpstr>SutonnyMJ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Biplab</dc:creator>
  <cp:lastModifiedBy>D H Liton</cp:lastModifiedBy>
  <cp:revision>69</cp:revision>
  <dcterms:created xsi:type="dcterms:W3CDTF">2018-04-01T06:15:08Z</dcterms:created>
  <dcterms:modified xsi:type="dcterms:W3CDTF">2018-05-14T02:38:56Z</dcterms:modified>
</cp:coreProperties>
</file>