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72" r:id="rId3"/>
    <p:sldId id="259" r:id="rId4"/>
    <p:sldId id="260" r:id="rId5"/>
    <p:sldId id="271" r:id="rId6"/>
    <p:sldId id="261" r:id="rId7"/>
    <p:sldId id="273" r:id="rId8"/>
    <p:sldId id="274" r:id="rId9"/>
    <p:sldId id="276" r:id="rId10"/>
    <p:sldId id="263" r:id="rId11"/>
    <p:sldId id="265" r:id="rId12"/>
    <p:sldId id="277" r:id="rId13"/>
    <p:sldId id="278" r:id="rId14"/>
    <p:sldId id="262" r:id="rId15"/>
    <p:sldId id="266" r:id="rId16"/>
    <p:sldId id="280" r:id="rId17"/>
    <p:sldId id="267" r:id="rId18"/>
    <p:sldId id="268" r:id="rId19"/>
    <p:sldId id="269" r:id="rId20"/>
    <p:sldId id="281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6" autoAdjust="0"/>
    <p:restoredTop sz="94660"/>
  </p:normalViewPr>
  <p:slideViewPr>
    <p:cSldViewPr>
      <p:cViewPr varScale="1">
        <p:scale>
          <a:sx n="74" d="100"/>
          <a:sy n="74" d="100"/>
        </p:scale>
        <p:origin x="12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2985F-1F15-46A1-BFB5-6BE1578765A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F8D92-9220-4E93-9AF9-C6284F169BAC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IN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rPr>
            <a:t>পানি</a:t>
          </a:r>
          <a:r>
            <a:rPr lang="bn-BD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rPr>
            <a:t> দূষণের ফলে যেসব রোগ হয়</a:t>
          </a:r>
          <a:endParaRPr lang="en-US" dirty="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A0650885-CCFC-46ED-A289-E2288E888583}" type="parTrans" cxnId="{B11A51A8-738C-471B-AAFF-663039ABAC99}">
      <dgm:prSet/>
      <dgm:spPr/>
      <dgm:t>
        <a:bodyPr/>
        <a:lstStyle/>
        <a:p>
          <a:endParaRPr lang="en-US"/>
        </a:p>
      </dgm:t>
    </dgm:pt>
    <dgm:pt modelId="{39DCD9BC-FA4F-4554-AAE3-A7210DAF0B21}" type="sibTrans" cxnId="{B11A51A8-738C-471B-AAFF-663039ABAC99}">
      <dgm:prSet/>
      <dgm:spPr/>
      <dgm:t>
        <a:bodyPr/>
        <a:lstStyle/>
        <a:p>
          <a:endParaRPr lang="en-US"/>
        </a:p>
      </dgm:t>
    </dgm:pt>
    <dgm:pt modelId="{AD4A3E59-804E-4F2F-B6C7-CBEC4EBEF65B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accent2"/>
            </a:solidFill>
          </a:endParaRPr>
        </a:p>
      </dgm:t>
    </dgm:pt>
    <dgm:pt modelId="{149236B3-E635-4DEC-84EF-DE6F7009C2F3}" type="parTrans" cxnId="{42453A23-47FD-4439-B16D-40BF2F96EAF1}">
      <dgm:prSet/>
      <dgm:spPr/>
      <dgm:t>
        <a:bodyPr/>
        <a:lstStyle/>
        <a:p>
          <a:endParaRPr lang="en-US"/>
        </a:p>
      </dgm:t>
    </dgm:pt>
    <dgm:pt modelId="{CB8275B4-C0A6-4FF3-9BBE-C490B4FF52F5}" type="sibTrans" cxnId="{42453A23-47FD-4439-B16D-40BF2F96EAF1}">
      <dgm:prSet/>
      <dgm:spPr/>
      <dgm:t>
        <a:bodyPr/>
        <a:lstStyle/>
        <a:p>
          <a:endParaRPr lang="en-US"/>
        </a:p>
      </dgm:t>
    </dgm:pt>
    <dgm:pt modelId="{57171186-BE70-4996-A79F-80A1079E3F7B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EAD6237-D807-42E9-8542-2EBAB54DB8D5}" type="parTrans" cxnId="{7D68353A-AEBC-421F-A8CC-A779C5EE5424}">
      <dgm:prSet/>
      <dgm:spPr/>
      <dgm:t>
        <a:bodyPr/>
        <a:lstStyle/>
        <a:p>
          <a:endParaRPr lang="en-US"/>
        </a:p>
      </dgm:t>
    </dgm:pt>
    <dgm:pt modelId="{8DDC5243-6602-4E9E-A174-4449AA85518A}" type="sibTrans" cxnId="{7D68353A-AEBC-421F-A8CC-A779C5EE5424}">
      <dgm:prSet/>
      <dgm:spPr/>
      <dgm:t>
        <a:bodyPr/>
        <a:lstStyle/>
        <a:p>
          <a:endParaRPr lang="en-US"/>
        </a:p>
      </dgm:t>
    </dgm:pt>
    <dgm:pt modelId="{8C3172D6-A7F2-411C-A85B-462B54D11FFB}">
      <dgm:prSet phldrT="[Text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50CD93F-7836-4553-A699-0EC542B2A364}" type="parTrans" cxnId="{E215C213-7330-4207-BC23-34FC27CB9BCE}">
      <dgm:prSet/>
      <dgm:spPr/>
      <dgm:t>
        <a:bodyPr/>
        <a:lstStyle/>
        <a:p>
          <a:endParaRPr lang="en-US"/>
        </a:p>
      </dgm:t>
    </dgm:pt>
    <dgm:pt modelId="{6F58AAEA-F389-4EC6-94DF-D3CC3504A002}" type="sibTrans" cxnId="{E215C213-7330-4207-BC23-34FC27CB9BCE}">
      <dgm:prSet/>
      <dgm:spPr/>
      <dgm:t>
        <a:bodyPr/>
        <a:lstStyle/>
        <a:p>
          <a:endParaRPr lang="en-US"/>
        </a:p>
      </dgm:t>
    </dgm:pt>
    <dgm:pt modelId="{9D1A9EF2-9846-44C8-846D-F7ED103C6626}">
      <dgm:prSet phldrT="[Text]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6D3070D-64F5-45CD-9E8C-B9363D3AE6B1}" type="parTrans" cxnId="{864494DB-F40D-48D0-88F2-86235F8EC519}">
      <dgm:prSet/>
      <dgm:spPr/>
      <dgm:t>
        <a:bodyPr/>
        <a:lstStyle/>
        <a:p>
          <a:endParaRPr lang="en-US"/>
        </a:p>
      </dgm:t>
    </dgm:pt>
    <dgm:pt modelId="{649582C0-F11C-4524-A98E-22E0BB44A714}" type="sibTrans" cxnId="{864494DB-F40D-48D0-88F2-86235F8EC519}">
      <dgm:prSet/>
      <dgm:spPr/>
      <dgm:t>
        <a:bodyPr/>
        <a:lstStyle/>
        <a:p>
          <a:endParaRPr lang="en-US"/>
        </a:p>
      </dgm:t>
    </dgm:pt>
    <dgm:pt modelId="{DAD9B5DB-6637-48FA-974C-3A9E32273B28}">
      <dgm:prSet/>
      <dgm:spPr/>
      <dgm:t>
        <a:bodyPr/>
        <a:lstStyle/>
        <a:p>
          <a:endParaRPr lang="en-US"/>
        </a:p>
      </dgm:t>
    </dgm:pt>
    <dgm:pt modelId="{14AF60B2-38C1-49CC-8640-A57E65DB460C}" type="parTrans" cxnId="{1186B37E-17FE-4EF3-9383-54E46C077112}">
      <dgm:prSet/>
      <dgm:spPr/>
      <dgm:t>
        <a:bodyPr/>
        <a:lstStyle/>
        <a:p>
          <a:endParaRPr lang="en-US"/>
        </a:p>
      </dgm:t>
    </dgm:pt>
    <dgm:pt modelId="{F832D1C1-05D4-40DE-8B7A-3862CB0F1633}" type="sibTrans" cxnId="{1186B37E-17FE-4EF3-9383-54E46C077112}">
      <dgm:prSet/>
      <dgm:spPr/>
      <dgm:t>
        <a:bodyPr/>
        <a:lstStyle/>
        <a:p>
          <a:endParaRPr lang="en-US"/>
        </a:p>
      </dgm:t>
    </dgm:pt>
    <dgm:pt modelId="{A69C8A53-BB67-4847-96B9-92514833F9CD}">
      <dgm:prSet/>
      <dgm:spPr/>
      <dgm:t>
        <a:bodyPr/>
        <a:lstStyle/>
        <a:p>
          <a:endParaRPr lang="en-US"/>
        </a:p>
      </dgm:t>
    </dgm:pt>
    <dgm:pt modelId="{4FC18E63-2354-49EF-AE4B-3919607F6CF5}" type="parTrans" cxnId="{6B945887-C87E-402C-B7A7-F189766329FC}">
      <dgm:prSet/>
      <dgm:spPr/>
      <dgm:t>
        <a:bodyPr/>
        <a:lstStyle/>
        <a:p>
          <a:endParaRPr lang="en-US"/>
        </a:p>
      </dgm:t>
    </dgm:pt>
    <dgm:pt modelId="{572EC78C-7706-4198-9AFB-A0132F12F255}" type="sibTrans" cxnId="{6B945887-C87E-402C-B7A7-F189766329FC}">
      <dgm:prSet/>
      <dgm:spPr/>
      <dgm:t>
        <a:bodyPr/>
        <a:lstStyle/>
        <a:p>
          <a:endParaRPr lang="en-US"/>
        </a:p>
      </dgm:t>
    </dgm:pt>
    <dgm:pt modelId="{2E19D1C0-1062-4EE1-AFE1-6A63FFD3C2C9}">
      <dgm:prSet/>
      <dgm:spPr/>
      <dgm:t>
        <a:bodyPr/>
        <a:lstStyle/>
        <a:p>
          <a:endParaRPr lang="en-US"/>
        </a:p>
      </dgm:t>
    </dgm:pt>
    <dgm:pt modelId="{7E1CFA7D-9EEE-4A8F-9209-C7C129F7335B}" type="parTrans" cxnId="{00050295-65F4-4D8E-B7EF-5A104F0B69E1}">
      <dgm:prSet/>
      <dgm:spPr/>
      <dgm:t>
        <a:bodyPr/>
        <a:lstStyle/>
        <a:p>
          <a:endParaRPr lang="en-US"/>
        </a:p>
      </dgm:t>
    </dgm:pt>
    <dgm:pt modelId="{474C596A-2F30-49EB-BC6F-0FA872A526E5}" type="sibTrans" cxnId="{00050295-65F4-4D8E-B7EF-5A104F0B69E1}">
      <dgm:prSet/>
      <dgm:spPr/>
      <dgm:t>
        <a:bodyPr/>
        <a:lstStyle/>
        <a:p>
          <a:endParaRPr lang="en-US"/>
        </a:p>
      </dgm:t>
    </dgm:pt>
    <dgm:pt modelId="{BB768607-3E37-4DEE-A853-F5D08A64F2AD}">
      <dgm:prSet/>
      <dgm:spPr/>
      <dgm:t>
        <a:bodyPr/>
        <a:lstStyle/>
        <a:p>
          <a:endParaRPr lang="en-US"/>
        </a:p>
      </dgm:t>
    </dgm:pt>
    <dgm:pt modelId="{560B989C-9453-4826-8E74-5A9A132B6AB4}" type="parTrans" cxnId="{41948F0C-B20E-4F80-A7D4-C0A12680D233}">
      <dgm:prSet/>
      <dgm:spPr/>
      <dgm:t>
        <a:bodyPr/>
        <a:lstStyle/>
        <a:p>
          <a:endParaRPr lang="en-US"/>
        </a:p>
      </dgm:t>
    </dgm:pt>
    <dgm:pt modelId="{F71BCB4C-93C3-4D2D-8FB2-95303885EBC7}" type="sibTrans" cxnId="{41948F0C-B20E-4F80-A7D4-C0A12680D233}">
      <dgm:prSet/>
      <dgm:spPr/>
      <dgm:t>
        <a:bodyPr/>
        <a:lstStyle/>
        <a:p>
          <a:endParaRPr lang="en-US"/>
        </a:p>
      </dgm:t>
    </dgm:pt>
    <dgm:pt modelId="{D497EBBC-8AA7-453D-9880-45A6111111CB}">
      <dgm:prSet/>
      <dgm:spPr/>
      <dgm:t>
        <a:bodyPr/>
        <a:lstStyle/>
        <a:p>
          <a:endParaRPr lang="en-US"/>
        </a:p>
      </dgm:t>
    </dgm:pt>
    <dgm:pt modelId="{2142CCF7-F178-448E-A841-359C736D93BA}" type="parTrans" cxnId="{D5496272-6A8E-4539-B218-E8902256A0FB}">
      <dgm:prSet/>
      <dgm:spPr/>
      <dgm:t>
        <a:bodyPr/>
        <a:lstStyle/>
        <a:p>
          <a:endParaRPr lang="en-US"/>
        </a:p>
      </dgm:t>
    </dgm:pt>
    <dgm:pt modelId="{D29AF9C1-D5E1-4F82-AAAC-6287AC42CCCE}" type="sibTrans" cxnId="{D5496272-6A8E-4539-B218-E8902256A0FB}">
      <dgm:prSet/>
      <dgm:spPr/>
      <dgm:t>
        <a:bodyPr/>
        <a:lstStyle/>
        <a:p>
          <a:endParaRPr lang="en-US"/>
        </a:p>
      </dgm:t>
    </dgm:pt>
    <dgm:pt modelId="{D228EDFD-D383-4E9F-9A75-90D05BFA04B9}">
      <dgm:prSet/>
      <dgm:spPr/>
      <dgm:t>
        <a:bodyPr/>
        <a:lstStyle/>
        <a:p>
          <a:endParaRPr lang="en-US"/>
        </a:p>
      </dgm:t>
    </dgm:pt>
    <dgm:pt modelId="{473F5192-3E51-4596-A0EF-CEF5EC0FCB5D}" type="parTrans" cxnId="{FD6ADF08-3FD2-415A-B816-98CF1C1AEA5D}">
      <dgm:prSet/>
      <dgm:spPr/>
      <dgm:t>
        <a:bodyPr/>
        <a:lstStyle/>
        <a:p>
          <a:endParaRPr lang="en-US"/>
        </a:p>
      </dgm:t>
    </dgm:pt>
    <dgm:pt modelId="{D2AA961B-B678-4848-BD68-E754858AB1FC}" type="sibTrans" cxnId="{FD6ADF08-3FD2-415A-B816-98CF1C1AEA5D}">
      <dgm:prSet/>
      <dgm:spPr/>
      <dgm:t>
        <a:bodyPr/>
        <a:lstStyle/>
        <a:p>
          <a:endParaRPr lang="en-US"/>
        </a:p>
      </dgm:t>
    </dgm:pt>
    <dgm:pt modelId="{B7450FE6-FDAC-45AA-9D88-244F4BC70525}">
      <dgm:prSet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BDBE76-F412-4425-988C-CCEFF87DFE8F}" type="parTrans" cxnId="{41E338FD-DB55-4AEE-B364-39962DFAAA3F}">
      <dgm:prSet/>
      <dgm:spPr/>
      <dgm:t>
        <a:bodyPr/>
        <a:lstStyle/>
        <a:p>
          <a:endParaRPr lang="en-US"/>
        </a:p>
      </dgm:t>
    </dgm:pt>
    <dgm:pt modelId="{A4DB327F-AEC2-40D5-90ED-EBD5C4AF40FE}" type="sibTrans" cxnId="{41E338FD-DB55-4AEE-B364-39962DFAAA3F}">
      <dgm:prSet/>
      <dgm:spPr/>
      <dgm:t>
        <a:bodyPr/>
        <a:lstStyle/>
        <a:p>
          <a:endParaRPr lang="en-US"/>
        </a:p>
      </dgm:t>
    </dgm:pt>
    <dgm:pt modelId="{AB4D73AC-55A6-4C91-83A5-6C2612F1F73E}" type="pres">
      <dgm:prSet presAssocID="{8542985F-1F15-46A1-BFB5-6BE1578765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230D5F-EACE-4822-BEEC-BF05BFAD34D1}" type="pres">
      <dgm:prSet presAssocID="{98EF8D92-9220-4E93-9AF9-C6284F169BAC}" presName="centerShape" presStyleLbl="node0" presStyleIdx="0" presStyleCnt="1"/>
      <dgm:spPr/>
      <dgm:t>
        <a:bodyPr/>
        <a:lstStyle/>
        <a:p>
          <a:endParaRPr lang="en-US"/>
        </a:p>
      </dgm:t>
    </dgm:pt>
    <dgm:pt modelId="{7466240F-AA89-4F69-9449-582BB963560C}" type="pres">
      <dgm:prSet presAssocID="{149236B3-E635-4DEC-84EF-DE6F7009C2F3}" presName="Name9" presStyleLbl="parChTrans1D2" presStyleIdx="0" presStyleCnt="5"/>
      <dgm:spPr/>
      <dgm:t>
        <a:bodyPr/>
        <a:lstStyle/>
        <a:p>
          <a:endParaRPr lang="en-US"/>
        </a:p>
      </dgm:t>
    </dgm:pt>
    <dgm:pt modelId="{0E3B0B0B-19C1-42E0-97BF-8746D4588794}" type="pres">
      <dgm:prSet presAssocID="{149236B3-E635-4DEC-84EF-DE6F7009C2F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D5AEBBB-CC63-4F8D-8C3C-0445A3338AAB}" type="pres">
      <dgm:prSet presAssocID="{AD4A3E59-804E-4F2F-B6C7-CBEC4EBEF65B}" presName="node" presStyleLbl="node1" presStyleIdx="0" presStyleCnt="5" custScaleX="145695" custScaleY="111722" custRadScaleRad="91816" custRadScaleInc="-7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D708D-14DA-4BF6-B7E2-3CEDC466BE38}" type="pres">
      <dgm:prSet presAssocID="{8EAD6237-D807-42E9-8542-2EBAB54DB8D5}" presName="Name9" presStyleLbl="parChTrans1D2" presStyleIdx="1" presStyleCnt="5"/>
      <dgm:spPr/>
      <dgm:t>
        <a:bodyPr/>
        <a:lstStyle/>
        <a:p>
          <a:endParaRPr lang="en-US"/>
        </a:p>
      </dgm:t>
    </dgm:pt>
    <dgm:pt modelId="{B42EAE05-9FBA-4B5F-BC06-A87DD32C44D1}" type="pres">
      <dgm:prSet presAssocID="{8EAD6237-D807-42E9-8542-2EBAB54DB8D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E7B52DED-069D-448A-BEB6-83D77FA170E3}" type="pres">
      <dgm:prSet presAssocID="{57171186-BE70-4996-A79F-80A1079E3F7B}" presName="node" presStyleLbl="node1" presStyleIdx="1" presStyleCnt="5" custScaleX="143828" custScaleY="148642" custRadScaleRad="126874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94864-B05B-4496-A332-86ED6B1ABD10}" type="pres">
      <dgm:prSet presAssocID="{8ABDBE76-F412-4425-988C-CCEFF87DFE8F}" presName="Name9" presStyleLbl="parChTrans1D2" presStyleIdx="2" presStyleCnt="5"/>
      <dgm:spPr/>
      <dgm:t>
        <a:bodyPr/>
        <a:lstStyle/>
        <a:p>
          <a:endParaRPr lang="en-US"/>
        </a:p>
      </dgm:t>
    </dgm:pt>
    <dgm:pt modelId="{7E62C303-5A95-4FF6-ADE9-A03337CDD5D5}" type="pres">
      <dgm:prSet presAssocID="{8ABDBE76-F412-4425-988C-CCEFF87DFE8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F08BA565-202C-49C0-BBE6-1C2715E3018E}" type="pres">
      <dgm:prSet presAssocID="{B7450FE6-FDAC-45AA-9D88-244F4BC70525}" presName="node" presStyleLbl="node1" presStyleIdx="2" presStyleCnt="5" custScaleX="156142" custScaleY="115479" custRadScaleRad="97670" custRadScaleInc="-15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EF633-B459-49C4-8B7E-2ACC94070E0D}" type="pres">
      <dgm:prSet presAssocID="{050CD93F-7836-4553-A699-0EC542B2A364}" presName="Name9" presStyleLbl="parChTrans1D2" presStyleIdx="3" presStyleCnt="5"/>
      <dgm:spPr/>
      <dgm:t>
        <a:bodyPr/>
        <a:lstStyle/>
        <a:p>
          <a:endParaRPr lang="en-US"/>
        </a:p>
      </dgm:t>
    </dgm:pt>
    <dgm:pt modelId="{1FB66FC4-3E97-492E-A53B-590F5D4F0067}" type="pres">
      <dgm:prSet presAssocID="{050CD93F-7836-4553-A699-0EC542B2A36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18BBE45-D4D2-4FF7-9EFA-B1D9C6DFCE8E}" type="pres">
      <dgm:prSet presAssocID="{8C3172D6-A7F2-411C-A85B-462B54D11FFB}" presName="node" presStyleLbl="node1" presStyleIdx="3" presStyleCnt="5" custScaleX="158153" custScaleY="121992" custRadScaleRad="103391" custRadScaleInc="34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0CE89-BD29-416C-A9BB-B5E8459035C7}" type="pres">
      <dgm:prSet presAssocID="{D6D3070D-64F5-45CD-9E8C-B9363D3AE6B1}" presName="Name9" presStyleLbl="parChTrans1D2" presStyleIdx="4" presStyleCnt="5"/>
      <dgm:spPr/>
      <dgm:t>
        <a:bodyPr/>
        <a:lstStyle/>
        <a:p>
          <a:endParaRPr lang="en-US"/>
        </a:p>
      </dgm:t>
    </dgm:pt>
    <dgm:pt modelId="{9D19A674-95C2-4BDA-9897-F606C682DD28}" type="pres">
      <dgm:prSet presAssocID="{D6D3070D-64F5-45CD-9E8C-B9363D3AE6B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B67A5BA-3502-4925-95DD-20E30B766D6E}" type="pres">
      <dgm:prSet presAssocID="{9D1A9EF2-9846-44C8-846D-F7ED103C6626}" presName="node" presStyleLbl="node1" presStyleIdx="4" presStyleCnt="5" custScaleX="177591" custScaleY="133737" custRadScaleRad="125240" custRadScaleInc="4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96272-6A8E-4539-B218-E8902256A0FB}" srcId="{8542985F-1F15-46A1-BFB5-6BE1578765AF}" destId="{D497EBBC-8AA7-453D-9880-45A6111111CB}" srcOrd="5" destOrd="0" parTransId="{2142CCF7-F178-448E-A841-359C736D93BA}" sibTransId="{D29AF9C1-D5E1-4F82-AAAC-6287AC42CCCE}"/>
    <dgm:cxn modelId="{864494DB-F40D-48D0-88F2-86235F8EC519}" srcId="{98EF8D92-9220-4E93-9AF9-C6284F169BAC}" destId="{9D1A9EF2-9846-44C8-846D-F7ED103C6626}" srcOrd="4" destOrd="0" parTransId="{D6D3070D-64F5-45CD-9E8C-B9363D3AE6B1}" sibTransId="{649582C0-F11C-4524-A98E-22E0BB44A714}"/>
    <dgm:cxn modelId="{54A474A2-BD3E-41C0-8773-82E55D683EAD}" type="presOf" srcId="{D6D3070D-64F5-45CD-9E8C-B9363D3AE6B1}" destId="{F660CE89-BD29-416C-A9BB-B5E8459035C7}" srcOrd="0" destOrd="0" presId="urn:microsoft.com/office/officeart/2005/8/layout/radial1"/>
    <dgm:cxn modelId="{B11A51A8-738C-471B-AAFF-663039ABAC99}" srcId="{8542985F-1F15-46A1-BFB5-6BE1578765AF}" destId="{98EF8D92-9220-4E93-9AF9-C6284F169BAC}" srcOrd="0" destOrd="0" parTransId="{A0650885-CCFC-46ED-A289-E2288E888583}" sibTransId="{39DCD9BC-FA4F-4554-AAE3-A7210DAF0B21}"/>
    <dgm:cxn modelId="{41948F0C-B20E-4F80-A7D4-C0A12680D233}" srcId="{8542985F-1F15-46A1-BFB5-6BE1578765AF}" destId="{BB768607-3E37-4DEE-A853-F5D08A64F2AD}" srcOrd="4" destOrd="0" parTransId="{560B989C-9453-4826-8E74-5A9A132B6AB4}" sibTransId="{F71BCB4C-93C3-4D2D-8FB2-95303885EBC7}"/>
    <dgm:cxn modelId="{41E338FD-DB55-4AEE-B364-39962DFAAA3F}" srcId="{98EF8D92-9220-4E93-9AF9-C6284F169BAC}" destId="{B7450FE6-FDAC-45AA-9D88-244F4BC70525}" srcOrd="2" destOrd="0" parTransId="{8ABDBE76-F412-4425-988C-CCEFF87DFE8F}" sibTransId="{A4DB327F-AEC2-40D5-90ED-EBD5C4AF40FE}"/>
    <dgm:cxn modelId="{E215C213-7330-4207-BC23-34FC27CB9BCE}" srcId="{98EF8D92-9220-4E93-9AF9-C6284F169BAC}" destId="{8C3172D6-A7F2-411C-A85B-462B54D11FFB}" srcOrd="3" destOrd="0" parTransId="{050CD93F-7836-4553-A699-0EC542B2A364}" sibTransId="{6F58AAEA-F389-4EC6-94DF-D3CC3504A002}"/>
    <dgm:cxn modelId="{98C413A6-3290-4ABF-98E9-6A9FAA1A9AD0}" type="presOf" srcId="{8ABDBE76-F412-4425-988C-CCEFF87DFE8F}" destId="{7E62C303-5A95-4FF6-ADE9-A03337CDD5D5}" srcOrd="1" destOrd="0" presId="urn:microsoft.com/office/officeart/2005/8/layout/radial1"/>
    <dgm:cxn modelId="{FD6ADF08-3FD2-415A-B816-98CF1C1AEA5D}" srcId="{8542985F-1F15-46A1-BFB5-6BE1578765AF}" destId="{D228EDFD-D383-4E9F-9A75-90D05BFA04B9}" srcOrd="6" destOrd="0" parTransId="{473F5192-3E51-4596-A0EF-CEF5EC0FCB5D}" sibTransId="{D2AA961B-B678-4848-BD68-E754858AB1FC}"/>
    <dgm:cxn modelId="{02EF01D5-3549-402A-B3B1-B61818B40BA7}" type="presOf" srcId="{B7450FE6-FDAC-45AA-9D88-244F4BC70525}" destId="{F08BA565-202C-49C0-BBE6-1C2715E3018E}" srcOrd="0" destOrd="0" presId="urn:microsoft.com/office/officeart/2005/8/layout/radial1"/>
    <dgm:cxn modelId="{2D09E8C0-CED9-4DDA-AD39-BED7939667B7}" type="presOf" srcId="{98EF8D92-9220-4E93-9AF9-C6284F169BAC}" destId="{40230D5F-EACE-4822-BEEC-BF05BFAD34D1}" srcOrd="0" destOrd="0" presId="urn:microsoft.com/office/officeart/2005/8/layout/radial1"/>
    <dgm:cxn modelId="{5DFC364B-C398-4114-BADA-A0737CB5DFBB}" type="presOf" srcId="{8C3172D6-A7F2-411C-A85B-462B54D11FFB}" destId="{F18BBE45-D4D2-4FF7-9EFA-B1D9C6DFCE8E}" srcOrd="0" destOrd="0" presId="urn:microsoft.com/office/officeart/2005/8/layout/radial1"/>
    <dgm:cxn modelId="{7D68353A-AEBC-421F-A8CC-A779C5EE5424}" srcId="{98EF8D92-9220-4E93-9AF9-C6284F169BAC}" destId="{57171186-BE70-4996-A79F-80A1079E3F7B}" srcOrd="1" destOrd="0" parTransId="{8EAD6237-D807-42E9-8542-2EBAB54DB8D5}" sibTransId="{8DDC5243-6602-4E9E-A174-4449AA85518A}"/>
    <dgm:cxn modelId="{42453A23-47FD-4439-B16D-40BF2F96EAF1}" srcId="{98EF8D92-9220-4E93-9AF9-C6284F169BAC}" destId="{AD4A3E59-804E-4F2F-B6C7-CBEC4EBEF65B}" srcOrd="0" destOrd="0" parTransId="{149236B3-E635-4DEC-84EF-DE6F7009C2F3}" sibTransId="{CB8275B4-C0A6-4FF3-9BBE-C490B4FF52F5}"/>
    <dgm:cxn modelId="{EFCF05AD-B05A-42F8-8215-E120331C014D}" type="presOf" srcId="{8EAD6237-D807-42E9-8542-2EBAB54DB8D5}" destId="{C75D708D-14DA-4BF6-B7E2-3CEDC466BE38}" srcOrd="0" destOrd="0" presId="urn:microsoft.com/office/officeart/2005/8/layout/radial1"/>
    <dgm:cxn modelId="{9F987AA5-C6A9-42E3-9D1B-5F3A5B89512B}" type="presOf" srcId="{8EAD6237-D807-42E9-8542-2EBAB54DB8D5}" destId="{B42EAE05-9FBA-4B5F-BC06-A87DD32C44D1}" srcOrd="1" destOrd="0" presId="urn:microsoft.com/office/officeart/2005/8/layout/radial1"/>
    <dgm:cxn modelId="{2CD80183-6AFE-4CB9-BE72-8028A1965586}" type="presOf" srcId="{57171186-BE70-4996-A79F-80A1079E3F7B}" destId="{E7B52DED-069D-448A-BEB6-83D77FA170E3}" srcOrd="0" destOrd="0" presId="urn:microsoft.com/office/officeart/2005/8/layout/radial1"/>
    <dgm:cxn modelId="{00050295-65F4-4D8E-B7EF-5A104F0B69E1}" srcId="{8542985F-1F15-46A1-BFB5-6BE1578765AF}" destId="{2E19D1C0-1062-4EE1-AFE1-6A63FFD3C2C9}" srcOrd="3" destOrd="0" parTransId="{7E1CFA7D-9EEE-4A8F-9209-C7C129F7335B}" sibTransId="{474C596A-2F30-49EB-BC6F-0FA872A526E5}"/>
    <dgm:cxn modelId="{2BED3FE8-EDDA-4371-A97F-77EE1CE9A40E}" type="presOf" srcId="{149236B3-E635-4DEC-84EF-DE6F7009C2F3}" destId="{0E3B0B0B-19C1-42E0-97BF-8746D4588794}" srcOrd="1" destOrd="0" presId="urn:microsoft.com/office/officeart/2005/8/layout/radial1"/>
    <dgm:cxn modelId="{97E0E3A1-3AD9-48A8-A24E-F6F4577A5E98}" type="presOf" srcId="{149236B3-E635-4DEC-84EF-DE6F7009C2F3}" destId="{7466240F-AA89-4F69-9449-582BB963560C}" srcOrd="0" destOrd="0" presId="urn:microsoft.com/office/officeart/2005/8/layout/radial1"/>
    <dgm:cxn modelId="{F2FF9BA1-CF69-4720-8B91-198EBD7AEE2D}" type="presOf" srcId="{8542985F-1F15-46A1-BFB5-6BE1578765AF}" destId="{AB4D73AC-55A6-4C91-83A5-6C2612F1F73E}" srcOrd="0" destOrd="0" presId="urn:microsoft.com/office/officeart/2005/8/layout/radial1"/>
    <dgm:cxn modelId="{73B902BC-288A-440D-92C7-C17D3CD052C4}" type="presOf" srcId="{AD4A3E59-804E-4F2F-B6C7-CBEC4EBEF65B}" destId="{2D5AEBBB-CC63-4F8D-8C3C-0445A3338AAB}" srcOrd="0" destOrd="0" presId="urn:microsoft.com/office/officeart/2005/8/layout/radial1"/>
    <dgm:cxn modelId="{1186B37E-17FE-4EF3-9383-54E46C077112}" srcId="{8542985F-1F15-46A1-BFB5-6BE1578765AF}" destId="{DAD9B5DB-6637-48FA-974C-3A9E32273B28}" srcOrd="1" destOrd="0" parTransId="{14AF60B2-38C1-49CC-8640-A57E65DB460C}" sibTransId="{F832D1C1-05D4-40DE-8B7A-3862CB0F1633}"/>
    <dgm:cxn modelId="{F07CA02E-9721-4EF4-ABA5-1CF1D5B8D8B2}" type="presOf" srcId="{D6D3070D-64F5-45CD-9E8C-B9363D3AE6B1}" destId="{9D19A674-95C2-4BDA-9897-F606C682DD28}" srcOrd="1" destOrd="0" presId="urn:microsoft.com/office/officeart/2005/8/layout/radial1"/>
    <dgm:cxn modelId="{867F36EB-DF0E-4835-B003-BC46FAC26C2F}" type="presOf" srcId="{050CD93F-7836-4553-A699-0EC542B2A364}" destId="{FE6EF633-B459-49C4-8B7E-2ACC94070E0D}" srcOrd="0" destOrd="0" presId="urn:microsoft.com/office/officeart/2005/8/layout/radial1"/>
    <dgm:cxn modelId="{6B945887-C87E-402C-B7A7-F189766329FC}" srcId="{8542985F-1F15-46A1-BFB5-6BE1578765AF}" destId="{A69C8A53-BB67-4847-96B9-92514833F9CD}" srcOrd="2" destOrd="0" parTransId="{4FC18E63-2354-49EF-AE4B-3919607F6CF5}" sibTransId="{572EC78C-7706-4198-9AFB-A0132F12F255}"/>
    <dgm:cxn modelId="{87D37D00-85A9-4CC0-8A8B-FB296D9A3E40}" type="presOf" srcId="{9D1A9EF2-9846-44C8-846D-F7ED103C6626}" destId="{1B67A5BA-3502-4925-95DD-20E30B766D6E}" srcOrd="0" destOrd="0" presId="urn:microsoft.com/office/officeart/2005/8/layout/radial1"/>
    <dgm:cxn modelId="{76FD1F95-5386-4A35-814A-AA544936D907}" type="presOf" srcId="{8ABDBE76-F412-4425-988C-CCEFF87DFE8F}" destId="{01594864-B05B-4496-A332-86ED6B1ABD10}" srcOrd="0" destOrd="0" presId="urn:microsoft.com/office/officeart/2005/8/layout/radial1"/>
    <dgm:cxn modelId="{B1CE1AD0-E80F-4CFC-B0E8-963EFA746443}" type="presOf" srcId="{050CD93F-7836-4553-A699-0EC542B2A364}" destId="{1FB66FC4-3E97-492E-A53B-590F5D4F0067}" srcOrd="1" destOrd="0" presId="urn:microsoft.com/office/officeart/2005/8/layout/radial1"/>
    <dgm:cxn modelId="{FEFF1FF1-142C-4EED-9A52-8941B7F44663}" type="presParOf" srcId="{AB4D73AC-55A6-4C91-83A5-6C2612F1F73E}" destId="{40230D5F-EACE-4822-BEEC-BF05BFAD34D1}" srcOrd="0" destOrd="0" presId="urn:microsoft.com/office/officeart/2005/8/layout/radial1"/>
    <dgm:cxn modelId="{B703F3B1-DC74-4815-9DEE-D87AD9F00018}" type="presParOf" srcId="{AB4D73AC-55A6-4C91-83A5-6C2612F1F73E}" destId="{7466240F-AA89-4F69-9449-582BB963560C}" srcOrd="1" destOrd="0" presId="urn:microsoft.com/office/officeart/2005/8/layout/radial1"/>
    <dgm:cxn modelId="{C0008DAC-0011-4FDB-B001-588ADA777E54}" type="presParOf" srcId="{7466240F-AA89-4F69-9449-582BB963560C}" destId="{0E3B0B0B-19C1-42E0-97BF-8746D4588794}" srcOrd="0" destOrd="0" presId="urn:microsoft.com/office/officeart/2005/8/layout/radial1"/>
    <dgm:cxn modelId="{236B7390-FE7B-47BF-BA39-A54692AAD30A}" type="presParOf" srcId="{AB4D73AC-55A6-4C91-83A5-6C2612F1F73E}" destId="{2D5AEBBB-CC63-4F8D-8C3C-0445A3338AAB}" srcOrd="2" destOrd="0" presId="urn:microsoft.com/office/officeart/2005/8/layout/radial1"/>
    <dgm:cxn modelId="{3CC52899-12E8-47AC-9E59-8525C21441A5}" type="presParOf" srcId="{AB4D73AC-55A6-4C91-83A5-6C2612F1F73E}" destId="{C75D708D-14DA-4BF6-B7E2-3CEDC466BE38}" srcOrd="3" destOrd="0" presId="urn:microsoft.com/office/officeart/2005/8/layout/radial1"/>
    <dgm:cxn modelId="{8CB8FCF8-B001-4A89-8DAE-E82C89E09AD7}" type="presParOf" srcId="{C75D708D-14DA-4BF6-B7E2-3CEDC466BE38}" destId="{B42EAE05-9FBA-4B5F-BC06-A87DD32C44D1}" srcOrd="0" destOrd="0" presId="urn:microsoft.com/office/officeart/2005/8/layout/radial1"/>
    <dgm:cxn modelId="{C1BDC176-31EE-4544-B458-399922112E83}" type="presParOf" srcId="{AB4D73AC-55A6-4C91-83A5-6C2612F1F73E}" destId="{E7B52DED-069D-448A-BEB6-83D77FA170E3}" srcOrd="4" destOrd="0" presId="urn:microsoft.com/office/officeart/2005/8/layout/radial1"/>
    <dgm:cxn modelId="{FE500835-7F7C-4302-94F9-E69945D2741A}" type="presParOf" srcId="{AB4D73AC-55A6-4C91-83A5-6C2612F1F73E}" destId="{01594864-B05B-4496-A332-86ED6B1ABD10}" srcOrd="5" destOrd="0" presId="urn:microsoft.com/office/officeart/2005/8/layout/radial1"/>
    <dgm:cxn modelId="{EA133B10-7CCE-473A-9195-0ECBD34E6C96}" type="presParOf" srcId="{01594864-B05B-4496-A332-86ED6B1ABD10}" destId="{7E62C303-5A95-4FF6-ADE9-A03337CDD5D5}" srcOrd="0" destOrd="0" presId="urn:microsoft.com/office/officeart/2005/8/layout/radial1"/>
    <dgm:cxn modelId="{3042E4D8-64A3-48F5-A1BA-B72BC8765126}" type="presParOf" srcId="{AB4D73AC-55A6-4C91-83A5-6C2612F1F73E}" destId="{F08BA565-202C-49C0-BBE6-1C2715E3018E}" srcOrd="6" destOrd="0" presId="urn:microsoft.com/office/officeart/2005/8/layout/radial1"/>
    <dgm:cxn modelId="{D6A836AC-6D6E-4BFC-9D83-A679341D91B8}" type="presParOf" srcId="{AB4D73AC-55A6-4C91-83A5-6C2612F1F73E}" destId="{FE6EF633-B459-49C4-8B7E-2ACC94070E0D}" srcOrd="7" destOrd="0" presId="urn:microsoft.com/office/officeart/2005/8/layout/radial1"/>
    <dgm:cxn modelId="{2EFBBC64-B8FA-4BDB-AF90-E7915270ECB1}" type="presParOf" srcId="{FE6EF633-B459-49C4-8B7E-2ACC94070E0D}" destId="{1FB66FC4-3E97-492E-A53B-590F5D4F0067}" srcOrd="0" destOrd="0" presId="urn:microsoft.com/office/officeart/2005/8/layout/radial1"/>
    <dgm:cxn modelId="{2248F011-7F35-4E3C-B326-AE9543EF9088}" type="presParOf" srcId="{AB4D73AC-55A6-4C91-83A5-6C2612F1F73E}" destId="{F18BBE45-D4D2-4FF7-9EFA-B1D9C6DFCE8E}" srcOrd="8" destOrd="0" presId="urn:microsoft.com/office/officeart/2005/8/layout/radial1"/>
    <dgm:cxn modelId="{ED7066D7-59DE-4C44-8B70-B91ACC7D4DE1}" type="presParOf" srcId="{AB4D73AC-55A6-4C91-83A5-6C2612F1F73E}" destId="{F660CE89-BD29-416C-A9BB-B5E8459035C7}" srcOrd="9" destOrd="0" presId="urn:microsoft.com/office/officeart/2005/8/layout/radial1"/>
    <dgm:cxn modelId="{D16970E3-0810-4CC9-BD65-540BB09C61DA}" type="presParOf" srcId="{F660CE89-BD29-416C-A9BB-B5E8459035C7}" destId="{9D19A674-95C2-4BDA-9897-F606C682DD28}" srcOrd="0" destOrd="0" presId="urn:microsoft.com/office/officeart/2005/8/layout/radial1"/>
    <dgm:cxn modelId="{2D3786B8-45E3-4D46-A2C5-3BB9A85B580E}" type="presParOf" srcId="{AB4D73AC-55A6-4C91-83A5-6C2612F1F73E}" destId="{1B67A5BA-3502-4925-95DD-20E30B766D6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30D5F-EACE-4822-BEEC-BF05BFAD34D1}">
      <dsp:nvSpPr>
        <dsp:cNvPr id="0" name=""/>
        <dsp:cNvSpPr/>
      </dsp:nvSpPr>
      <dsp:spPr>
        <a:xfrm>
          <a:off x="3723499" y="2145053"/>
          <a:ext cx="1679674" cy="167967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rPr>
            <a:t>পানি</a:t>
          </a:r>
          <a:r>
            <a:rPr lang="bn-BD" sz="2500" kern="1200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rPr>
            <a:t> দূষণের ফলে যেসব রোগ হয়</a:t>
          </a:r>
          <a:endParaRPr lang="en-US" sz="2500" kern="1200" dirty="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3969482" y="2391036"/>
        <a:ext cx="1187708" cy="1187708"/>
      </dsp:txXfrm>
    </dsp:sp>
    <dsp:sp modelId="{7466240F-AA89-4F69-9449-582BB963560C}">
      <dsp:nvSpPr>
        <dsp:cNvPr id="0" name=""/>
        <dsp:cNvSpPr/>
      </dsp:nvSpPr>
      <dsp:spPr>
        <a:xfrm rot="16032103">
          <a:off x="4403146" y="2015453"/>
          <a:ext cx="227284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227284" y="1709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11106" y="2026866"/>
        <a:ext cx="11364" cy="11364"/>
      </dsp:txXfrm>
    </dsp:sp>
    <dsp:sp modelId="{2D5AEBBB-CC63-4F8D-8C3C-0445A3338AAB}">
      <dsp:nvSpPr>
        <dsp:cNvPr id="0" name=""/>
        <dsp:cNvSpPr/>
      </dsp:nvSpPr>
      <dsp:spPr>
        <a:xfrm>
          <a:off x="3241810" y="43133"/>
          <a:ext cx="2447201" cy="187656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accent2"/>
            </a:solidFill>
          </a:endParaRPr>
        </a:p>
      </dsp:txBody>
      <dsp:txXfrm>
        <a:off x="3600194" y="317950"/>
        <a:ext cx="1730433" cy="1326932"/>
      </dsp:txXfrm>
    </dsp:sp>
    <dsp:sp modelId="{C75D708D-14DA-4BF6-B7E2-3CEDC466BE38}">
      <dsp:nvSpPr>
        <dsp:cNvPr id="0" name=""/>
        <dsp:cNvSpPr/>
      </dsp:nvSpPr>
      <dsp:spPr>
        <a:xfrm rot="20520000">
          <a:off x="5344442" y="2596977"/>
          <a:ext cx="720312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720312" y="1709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86590" y="2596064"/>
        <a:ext cx="36015" cy="36015"/>
      </dsp:txXfrm>
    </dsp:sp>
    <dsp:sp modelId="{E7B52DED-069D-448A-BEB6-83D77FA170E3}">
      <dsp:nvSpPr>
        <dsp:cNvPr id="0" name=""/>
        <dsp:cNvSpPr/>
      </dsp:nvSpPr>
      <dsp:spPr>
        <a:xfrm>
          <a:off x="5991519" y="880017"/>
          <a:ext cx="2415842" cy="2496701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345311" y="1245650"/>
        <a:ext cx="1708258" cy="1765435"/>
      </dsp:txXfrm>
    </dsp:sp>
    <dsp:sp modelId="{01594864-B05B-4496-A332-86ED6B1ABD10}">
      <dsp:nvSpPr>
        <dsp:cNvPr id="0" name=""/>
        <dsp:cNvSpPr/>
      </dsp:nvSpPr>
      <dsp:spPr>
        <a:xfrm rot="2902781">
          <a:off x="5085938" y="3674012"/>
          <a:ext cx="209708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209708" y="1709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85550" y="3685864"/>
        <a:ext cx="10485" cy="10485"/>
      </dsp:txXfrm>
    </dsp:sp>
    <dsp:sp modelId="{F08BA565-202C-49C0-BBE6-1C2715E3018E}">
      <dsp:nvSpPr>
        <dsp:cNvPr id="0" name=""/>
        <dsp:cNvSpPr/>
      </dsp:nvSpPr>
      <dsp:spPr>
        <a:xfrm>
          <a:off x="4669220" y="3610170"/>
          <a:ext cx="2622677" cy="1939671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053302" y="3894228"/>
        <a:ext cx="1854513" cy="1371555"/>
      </dsp:txXfrm>
    </dsp:sp>
    <dsp:sp modelId="{FE6EF633-B459-49C4-8B7E-2ACC94070E0D}">
      <dsp:nvSpPr>
        <dsp:cNvPr id="0" name=""/>
        <dsp:cNvSpPr/>
      </dsp:nvSpPr>
      <dsp:spPr>
        <a:xfrm rot="8298893">
          <a:off x="3713905" y="3610925"/>
          <a:ext cx="254443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254443" y="1709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34765" y="3621659"/>
        <a:ext cx="12722" cy="12722"/>
      </dsp:txXfrm>
    </dsp:sp>
    <dsp:sp modelId="{F18BBE45-D4D2-4FF7-9EFA-B1D9C6DFCE8E}">
      <dsp:nvSpPr>
        <dsp:cNvPr id="0" name=""/>
        <dsp:cNvSpPr/>
      </dsp:nvSpPr>
      <dsp:spPr>
        <a:xfrm>
          <a:off x="1548257" y="3462500"/>
          <a:ext cx="2656455" cy="2049068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37286" y="3762579"/>
        <a:ext cx="1878397" cy="1448910"/>
      </dsp:txXfrm>
    </dsp:sp>
    <dsp:sp modelId="{F660CE89-BD29-416C-A9BB-B5E8459035C7}">
      <dsp:nvSpPr>
        <dsp:cNvPr id="0" name=""/>
        <dsp:cNvSpPr/>
      </dsp:nvSpPr>
      <dsp:spPr>
        <a:xfrm rot="11974651">
          <a:off x="3320654" y="2608502"/>
          <a:ext cx="464833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464833" y="1709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41450" y="2613976"/>
        <a:ext cx="23241" cy="23241"/>
      </dsp:txXfrm>
    </dsp:sp>
    <dsp:sp modelId="{1B67A5BA-3502-4925-95DD-20E30B766D6E}">
      <dsp:nvSpPr>
        <dsp:cNvPr id="0" name=""/>
        <dsp:cNvSpPr/>
      </dsp:nvSpPr>
      <dsp:spPr>
        <a:xfrm>
          <a:off x="493970" y="944911"/>
          <a:ext cx="2982951" cy="224634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930813" y="1273881"/>
        <a:ext cx="2109265" cy="1588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87C99-A3FD-4586-9F05-C487F8D16AD4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E199F-38C4-4D86-B714-4EED51495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199F-38C4-4D86-B714-4EED514957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3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199F-38C4-4D86-B714-4EED514957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179C-070B-467E-A137-16A3956EAA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7011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119950" y="1772816"/>
            <a:ext cx="184731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80" y="1484784"/>
            <a:ext cx="8914620" cy="4508927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7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8"/>
    </mc:Choice>
    <mc:Fallback xmlns="">
      <p:transition spd="slow" advTm="423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153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4819471"/>
            <a:ext cx="8567738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খোলা পরিবেশ</a:t>
            </a:r>
            <a:r>
              <a:rPr lang="bn-IN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ের এ সকল দূষিত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পানি ব্যবহার</a:t>
            </a:r>
            <a:r>
              <a:rPr lang="bn-IN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ের ফলে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bn-IN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</a:t>
            </a:r>
          </a:p>
          <a:p>
            <a:pPr algn="ctr"/>
            <a:r>
              <a:rPr lang="bn-IN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মানুষের দেহে বিভিন্ন ধরনের 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রোগের জীবাণু সংক্রমণ</a:t>
            </a:r>
            <a:r>
              <a:rPr lang="bn-IN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ঘটছে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953000"/>
            <a:ext cx="7848600" cy="1754326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দৈনন্দিন জীবনের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পানি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ব্যবহারের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ফলে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বিভিন্ন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ভাবে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দুষিত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হচ্ছে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এ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দুষিত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পানি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ব্যবহারের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ফলে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মানুষ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নানা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রকম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রোগে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আক্রান্ত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হচ্ছে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733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71628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জীবাণু দ্বারা দূষিত পানির মাধ্যমে যে সকল রোগ ছড়ায় তাদের </a:t>
            </a:r>
            <a:r>
              <a:rPr lang="bn-IN" sz="40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পানিবাহিত রোগ </a:t>
            </a:r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বলে । 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962400"/>
            <a:ext cx="62484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পানিবাহিত রোগগুলো হলঃ 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5029200"/>
            <a:ext cx="457200" cy="1066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92624"/>
            <a:ext cx="4033157" cy="3162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92625"/>
            <a:ext cx="4581528" cy="3162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5159514"/>
            <a:ext cx="22860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ডায়রিয়া 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0378" y="5159514"/>
            <a:ext cx="22860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কলেরা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587514"/>
            <a:ext cx="435972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96736" y="4702314"/>
            <a:ext cx="22860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চর্ম রোগ  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87514"/>
            <a:ext cx="39624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43600" y="4394537"/>
            <a:ext cx="2286000" cy="1323439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আমাশয় ও পেটের পীড়া   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1"/>
            <a:ext cx="4267200" cy="297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74" y="1447801"/>
            <a:ext cx="4352925" cy="297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4840069"/>
            <a:ext cx="32766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আর্সেনিকোসিস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840069"/>
            <a:ext cx="2214564" cy="707886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জন্ডিস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4326062"/>
              </p:ext>
            </p:extLst>
          </p:nvPr>
        </p:nvGraphicFramePr>
        <p:xfrm>
          <a:off x="178440" y="990600"/>
          <a:ext cx="884312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Arrow 4"/>
          <p:cNvSpPr/>
          <p:nvPr/>
        </p:nvSpPr>
        <p:spPr>
          <a:xfrm rot="20069044">
            <a:off x="5821857" y="1197131"/>
            <a:ext cx="1143000" cy="62865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solidFill>
                  <a:schemeClr val="accent2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ডায়রিয়া </a:t>
            </a:r>
            <a:endParaRPr lang="en-US" sz="2100" dirty="0">
              <a:solidFill>
                <a:schemeClr val="accent2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 rot="19554780">
            <a:off x="7987074" y="1366642"/>
            <a:ext cx="1085850" cy="62865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solidFill>
                  <a:schemeClr val="accent2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কলেরা</a:t>
            </a:r>
            <a:endParaRPr lang="en-US" sz="2100" dirty="0">
              <a:solidFill>
                <a:schemeClr val="accent2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689418">
            <a:off x="272796" y="1311424"/>
            <a:ext cx="1140002" cy="685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2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জণ্ডিস </a:t>
            </a:r>
            <a:endParaRPr lang="en-US" sz="2800" dirty="0">
              <a:solidFill>
                <a:schemeClr val="accent2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0642656">
            <a:off x="-6538" y="5827619"/>
            <a:ext cx="1841535" cy="685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আর্সেনিকোসিস</a:t>
            </a:r>
            <a:r>
              <a:rPr lang="en-US" sz="24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sp>
        <p:nvSpPr>
          <p:cNvPr id="7" name="Left Arrow 6"/>
          <p:cNvSpPr/>
          <p:nvPr/>
        </p:nvSpPr>
        <p:spPr>
          <a:xfrm rot="571429">
            <a:off x="7483070" y="5385468"/>
            <a:ext cx="1415633" cy="62865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2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চর্ম রোগ </a:t>
            </a:r>
            <a:r>
              <a:rPr lang="en-US" sz="2800" dirty="0" smtClean="0">
                <a:solidFill>
                  <a:schemeClr val="accent2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2800" dirty="0">
              <a:solidFill>
                <a:schemeClr val="accent2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1" y="216885"/>
            <a:ext cx="7874154" cy="45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পানি দূষণের ফলে মানুষ যেসব </a:t>
            </a:r>
            <a:r>
              <a:rPr lang="bn-IN" sz="3600" dirty="0">
                <a:latin typeface="Shonar Bangla" panose="020B0502040204020203" pitchFamily="34" charset="0"/>
                <a:cs typeface="Shonar Bangla" panose="020B0502040204020203" pitchFamily="34" charset="0"/>
              </a:rPr>
              <a:t>রোগে আক্রান্ত হচ্ছে।</a:t>
            </a:r>
            <a:r>
              <a:rPr lang="en-US" sz="36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3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30D5F-EACE-4822-BEEC-BF05BFAD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0230D5F-EACE-4822-BEEC-BF05BFAD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0230D5F-EACE-4822-BEEC-BF05BFAD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0230D5F-EACE-4822-BEEC-BF05BFAD3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66240F-AA89-4F69-9449-582BB9635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466240F-AA89-4F69-9449-582BB9635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466240F-AA89-4F69-9449-582BB9635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466240F-AA89-4F69-9449-582BB9635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5AEBBB-CC63-4F8D-8C3C-0445A3338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2D5AEBBB-CC63-4F8D-8C3C-0445A3338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D5AEBBB-CC63-4F8D-8C3C-0445A3338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2D5AEBBB-CC63-4F8D-8C3C-0445A3338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5D708D-14DA-4BF6-B7E2-3CEDC466B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C75D708D-14DA-4BF6-B7E2-3CEDC466B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C75D708D-14DA-4BF6-B7E2-3CEDC466B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75D708D-14DA-4BF6-B7E2-3CEDC466B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B52DED-069D-448A-BEB6-83D77FA1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7B52DED-069D-448A-BEB6-83D77FA1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7B52DED-069D-448A-BEB6-83D77FA1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E7B52DED-069D-448A-BEB6-83D77FA17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594864-B05B-4496-A332-86ED6B1AB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1594864-B05B-4496-A332-86ED6B1AB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1594864-B05B-4496-A332-86ED6B1AB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1594864-B05B-4496-A332-86ED6B1AB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8BA565-202C-49C0-BBE6-1C2715E30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08BA565-202C-49C0-BBE6-1C2715E30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08BA565-202C-49C0-BBE6-1C2715E30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08BA565-202C-49C0-BBE6-1C2715E30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6EF633-B459-49C4-8B7E-2ACC9407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FE6EF633-B459-49C4-8B7E-2ACC9407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E6EF633-B459-49C4-8B7E-2ACC9407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FE6EF633-B459-49C4-8B7E-2ACC94070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BBE45-D4D2-4FF7-9EFA-B1D9C6DFC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8BBE45-D4D2-4FF7-9EFA-B1D9C6DFC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18BBE45-D4D2-4FF7-9EFA-B1D9C6DFC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F18BBE45-D4D2-4FF7-9EFA-B1D9C6DFC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60CE89-BD29-416C-A9BB-B5E845903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F660CE89-BD29-416C-A9BB-B5E845903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F660CE89-BD29-416C-A9BB-B5E845903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F660CE89-BD29-416C-A9BB-B5E845903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67A5BA-3502-4925-95DD-20E30B76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B67A5BA-3502-4925-95DD-20E30B76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1B67A5BA-3502-4925-95DD-20E30B76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1B67A5BA-3502-4925-95DD-20E30B766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  <p:bldP spid="6" grpId="0" animBg="1"/>
      <p:bldP spid="8" grpId="0" animBg="1"/>
      <p:bldP spid="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17739"/>
            <a:ext cx="76962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এসো আমরা দল</a:t>
            </a:r>
            <a:r>
              <a:rPr lang="bn-IN" sz="4800" dirty="0"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কাজ করি </a:t>
            </a:r>
            <a:endParaRPr lang="en-US" sz="4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2214554"/>
            <a:ext cx="5410200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পানি দূষণে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 ফলে সৃষ্ট রোগগুলো আমাদের  কী কী ধরনের ক্ষতি করতে পারে ? </a:t>
            </a:r>
            <a:endParaRPr lang="en-US" sz="4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09800"/>
            <a:ext cx="5943600" cy="286232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এবার তোমরা পাঠ্যপুস্তক বের করে এবং ৩৬-৩৭ পৃষ্ঠা নিরবে পড়ো ।  </a:t>
            </a:r>
            <a:endParaRPr lang="en-US" sz="6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3962400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মূল্যায়ণ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90800"/>
            <a:ext cx="8610600" cy="2308324"/>
          </a:xfrm>
          <a:prstGeom prst="rect">
            <a:avLst/>
          </a:prstGeom>
          <a:noFill/>
          <a:ln w="57150">
            <a:solidFill>
              <a:srgbClr val="92D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honar Bangla" panose="020B0502040204020203" pitchFamily="34" charset="0"/>
                <a:cs typeface="Shonar Bangla" panose="020B0502040204020203" pitchFamily="34" charset="0"/>
              </a:rPr>
              <a:t>*</a:t>
            </a:r>
            <a:r>
              <a:rPr lang="bn-IN" sz="3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  <a:r>
              <a:rPr lang="bn-BD" sz="3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honar Bangla" panose="020B0502040204020203" pitchFamily="34" charset="0"/>
                <a:cs typeface="Shonar Bangla" panose="020B0502040204020203" pitchFamily="34" charset="0"/>
              </a:rPr>
              <a:t>পানি দূষণ কাকে বলে ?</a:t>
            </a:r>
          </a:p>
          <a:p>
            <a:r>
              <a:rPr lang="bn-BD" sz="3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honar Bangla" panose="020B0502040204020203" pitchFamily="34" charset="0"/>
                <a:cs typeface="Shonar Bangla" panose="020B0502040204020203" pitchFamily="34" charset="0"/>
              </a:rPr>
              <a:t>*</a:t>
            </a:r>
            <a:r>
              <a:rPr lang="bn-IN" sz="3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  <a:r>
              <a:rPr lang="bn-BD" sz="3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honar Bangla" panose="020B0502040204020203" pitchFamily="34" charset="0"/>
                <a:cs typeface="Shonar Bangla" panose="020B0502040204020203" pitchFamily="34" charset="0"/>
              </a:rPr>
              <a:t>তোমাদের এলাকায়  পানি দূষণের কয়েকটি কারণ বল।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honar Bangla" panose="020B0502040204020203" pitchFamily="34" charset="0"/>
                <a:cs typeface="Shonar Bangla" panose="020B0502040204020203" pitchFamily="34" charset="0"/>
              </a:rPr>
              <a:t>পানি দূষণের ফলে কী কী রোগ হয় ? এর ক্ষতিকর </a:t>
            </a:r>
          </a:p>
          <a:p>
            <a:r>
              <a:rPr lang="bn-IN" sz="3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honar Bangla" panose="020B0502040204020203" pitchFamily="34" charset="0"/>
                <a:cs typeface="Shonar Bangla" panose="020B0502040204020203" pitchFamily="34" charset="0"/>
              </a:rPr>
              <a:t>     দিকগুলো কী কী ?  </a:t>
            </a:r>
            <a:r>
              <a:rPr lang="bn-BD" sz="3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6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1867" y="162046"/>
            <a:ext cx="3077933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1639" y="3568393"/>
            <a:ext cx="4114800" cy="2062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 –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চতুর্থ</a:t>
            </a:r>
            <a:r>
              <a:rPr lang="bn-IN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IN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IN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বিষয় </a:t>
            </a:r>
            <a:r>
              <a:rPr lang="bn-IN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–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প্রা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বিজ্ঞান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sz="28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পাঠের</a:t>
            </a:r>
            <a:r>
              <a:rPr lang="en-US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শিরোনাম</a:t>
            </a:r>
            <a:r>
              <a:rPr lang="en-US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–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স্বাস্থ্য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বিধি</a:t>
            </a:r>
            <a:r>
              <a:rPr lang="en-US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পাঠ্যাংশ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–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পানি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বাহিত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রোগ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IN" sz="32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2721" y="2630269"/>
            <a:ext cx="2294529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পাঠ </a:t>
            </a:r>
            <a:r>
              <a:rPr lang="bn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182" y="2630269"/>
            <a:ext cx="2565598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শিক্ষক </a:t>
            </a:r>
            <a:r>
              <a:rPr lang="bn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8" name="Picture 2" descr="E:\S P 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85860"/>
            <a:ext cx="1928806" cy="185738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571876"/>
            <a:ext cx="4500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ও:আ,ও,ম </a:t>
            </a:r>
            <a:r>
              <a:rPr lang="en-US" sz="2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28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2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2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20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মোবাইল:০১৮১৮৪৩৩৪৮৬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:aomfaruk1177@gmail.com</a:t>
            </a:r>
          </a:p>
        </p:txBody>
      </p:sp>
    </p:spTree>
    <p:extLst>
      <p:ext uri="{BB962C8B-B14F-4D97-AF65-F5344CB8AC3E}">
        <p14:creationId xmlns:p14="http://schemas.microsoft.com/office/powerpoint/2010/main" val="40396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066800"/>
            <a:ext cx="4038600" cy="1107996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বাড়ির কাজ </a:t>
            </a:r>
            <a:endParaRPr lang="en-US" sz="6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2971800"/>
            <a:ext cx="8229600" cy="1938992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দূষিত পানির মাধ্যমে জীবাণু কীভাবে আমাদের শরীরে প্রবেশ করে , তোমাদের পাঠ্য বইয়ের আলোকে তার একটি চার্ট তৈরি করে নিয়ে আসবে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836712"/>
            <a:ext cx="755206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70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76600"/>
            <a:ext cx="7620000" cy="1569660"/>
          </a:xfrm>
          <a:prstGeom prst="rect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পানিবাহিত রোগের ক্ষতিকর প্রভাব বর্ণনা করতে পারবে। </a:t>
            </a:r>
            <a:endParaRPr lang="en-US" sz="4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828800" y="449943"/>
            <a:ext cx="5181600" cy="15971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499189" cy="3182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0075"/>
            <a:ext cx="8763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429001"/>
            <a:ext cx="4114800" cy="31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000240"/>
            <a:ext cx="7639080" cy="830997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আমরা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ছবিতে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কী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দেখতে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পেলাম</a:t>
            </a:r>
            <a:r>
              <a:rPr lang="en-US" sz="4800" dirty="0" smtClean="0"/>
              <a:t> ?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733800"/>
            <a:ext cx="7543800" cy="830997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সকল রোগ কী কারণে হয়ে থাকে 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  <a:endParaRPr lang="en-US" sz="4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83260"/>
            <a:ext cx="7399662" cy="4841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Bevel 4"/>
          <p:cNvSpPr/>
          <p:nvPr/>
        </p:nvSpPr>
        <p:spPr>
          <a:xfrm>
            <a:off x="1905000" y="76200"/>
            <a:ext cx="5410200" cy="1143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পাঠের শিরোনাম </a:t>
            </a:r>
            <a:endParaRPr lang="en-US" sz="5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7848600" cy="3886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" y="804707"/>
            <a:ext cx="73152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বিভিন্ন ভাবে পানি দূষিত করছি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5943600"/>
            <a:ext cx="65532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 ময়লা আবর্জনা ফেলে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76400"/>
            <a:ext cx="4419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2" y="1676400"/>
            <a:ext cx="4419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1022" y="4876800"/>
            <a:ext cx="3086100" cy="1323439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কলকারখানার বর্জ্য ফেলে ।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900" y="4876800"/>
            <a:ext cx="3124200" cy="1323439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গবাদি পশু গোসল করানোর ফলে।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1884" y="428604"/>
            <a:ext cx="5945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প্রতিদিন বিভিন্ন ভাবে পানি দূষিত করছি ।</a:t>
            </a:r>
            <a:endParaRPr lang="en-US" sz="4000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1022" y="4876800"/>
            <a:ext cx="3343778" cy="1323439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অতিরিক্ত কীটনাশক ব্যবহারে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900" y="4876800"/>
            <a:ext cx="3124200" cy="1323439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খোলা ও কাঁচা পায়খানা নির্মাণ ।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267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4444369" cy="32250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32384" y="357166"/>
            <a:ext cx="5360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প্রতিদিন বিভিন্ন ভাবে পানি দূষিত করছি ।</a:t>
            </a:r>
            <a:endParaRPr lang="en-US" sz="3600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solidFill>
          <a:srgbClr val="92D050"/>
        </a:solidFill>
        <a:ln>
          <a:solidFill>
            <a:srgbClr val="7030A0"/>
          </a:solidFill>
        </a:ln>
      </a:spPr>
      <a:bodyPr wrap="square" rtlCol="0">
        <a:spAutoFit/>
      </a:bodyPr>
      <a:lstStyle>
        <a:defPPr algn="ctr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1666</TotalTime>
  <Words>296</Words>
  <Application>Microsoft Office PowerPoint</Application>
  <PresentationFormat>On-screen Show (4:3)</PresentationFormat>
  <Paragraphs>57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Baskerville Old Face</vt:lpstr>
      <vt:lpstr>Calibri</vt:lpstr>
      <vt:lpstr>Century Gothic</vt:lpstr>
      <vt:lpstr>Courier New</vt:lpstr>
      <vt:lpstr>NikoshBAN</vt:lpstr>
      <vt:lpstr>Palatino Linotype</vt:lpstr>
      <vt:lpstr>Shonar Bangla</vt:lpstr>
      <vt:lpstr>SutonnyMJ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 GOV.PR.SCHOOL</dc:creator>
  <cp:lastModifiedBy>D H Liton</cp:lastModifiedBy>
  <cp:revision>125</cp:revision>
  <dcterms:created xsi:type="dcterms:W3CDTF">2006-08-16T00:00:00Z</dcterms:created>
  <dcterms:modified xsi:type="dcterms:W3CDTF">2018-05-14T03:32:21Z</dcterms:modified>
</cp:coreProperties>
</file>