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9" r:id="rId12"/>
    <p:sldId id="270" r:id="rId13"/>
    <p:sldId id="271" r:id="rId14"/>
    <p:sldId id="272" r:id="rId15"/>
    <p:sldId id="273" r:id="rId16"/>
    <p:sldId id="279" r:id="rId17"/>
    <p:sldId id="277" r:id="rId18"/>
    <p:sldId id="276" r:id="rId19"/>
    <p:sldId id="278" r:id="rId20"/>
    <p:sldId id="280" r:id="rId21"/>
    <p:sldId id="281" r:id="rId22"/>
    <p:sldId id="282" r:id="rId23"/>
    <p:sldId id="283" r:id="rId24"/>
    <p:sldId id="2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-84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DD7DB-75AE-4E8D-8133-01F3F0F0862A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5287C-BE66-4186-9A64-DE2E5350B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4504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5287C-BE66-4186-9A64-DE2E5350BA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951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44E-0781-4967-BA18-69C279D25F2C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F972-F6DB-4C63-9663-FB12277A1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7657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44E-0781-4967-BA18-69C279D25F2C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F972-F6DB-4C63-9663-FB12277A1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755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44E-0781-4967-BA18-69C279D25F2C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F972-F6DB-4C63-9663-FB12277A1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165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44E-0781-4967-BA18-69C279D25F2C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F972-F6DB-4C63-9663-FB12277A1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6694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44E-0781-4967-BA18-69C279D25F2C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F972-F6DB-4C63-9663-FB12277A1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399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44E-0781-4967-BA18-69C279D25F2C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F972-F6DB-4C63-9663-FB12277A1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972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44E-0781-4967-BA18-69C279D25F2C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F972-F6DB-4C63-9663-FB12277A1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606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44E-0781-4967-BA18-69C279D25F2C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F972-F6DB-4C63-9663-FB12277A1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275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44E-0781-4967-BA18-69C279D25F2C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F972-F6DB-4C63-9663-FB12277A1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935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44E-0781-4967-BA18-69C279D25F2C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F972-F6DB-4C63-9663-FB12277A1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69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44E-0781-4967-BA18-69C279D25F2C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DF972-F6DB-4C63-9663-FB12277A1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900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9344E-0781-4967-BA18-69C279D25F2C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DF972-F6DB-4C63-9663-FB12277A1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724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khasan8889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397000" y="635000"/>
            <a:ext cx="9144000" cy="5638800"/>
          </a:xfrm>
          <a:prstGeom prst="downArrowCallout">
            <a:avLst>
              <a:gd name="adj1" fmla="val 41667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E:\ছবি\1118037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214312"/>
            <a:ext cx="9629776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5953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>
            <a:spLocks/>
          </p:cNvSpPr>
          <p:nvPr/>
        </p:nvSpPr>
        <p:spPr bwMode="auto">
          <a:xfrm>
            <a:off x="5105399" y="852917"/>
            <a:ext cx="5839265" cy="16239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572" y="949838"/>
            <a:ext cx="3989950" cy="2602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5501685" y="3756695"/>
            <a:ext cx="6358597" cy="353943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টেলিভিশন এখন বিনোদনের সবচেয়ে বড় মাধ্যম  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নাটক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সিনেমা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টেলিভিশনে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টেলিভিশন এখন বিনোদনের সবচেয়ে বড় মাধ্যম  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দেশ-বিদেশের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সংবাদ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</a:p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খেলাধুলা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খবরাখবর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" descr="E:\Teachers,gov,bd OK\Bakti Jibon Ict\Picture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572" y="3988723"/>
            <a:ext cx="3869914" cy="2665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15" descr="index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0676" y="1102117"/>
            <a:ext cx="4083103" cy="2449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3943644" y="120354"/>
            <a:ext cx="5641144" cy="7325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 জীবনে তথ্য ও যোগাযোগ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174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304661"/>
            <a:ext cx="3810000" cy="2475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7008125" y="1520509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কম্পিউটার নেটওয়ার্ক ব্যবহার করে ঘরে বসে সারা পৃথিবীর সাথে  যোগাযোগ করা যায়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762000" y="4319751"/>
            <a:ext cx="4572000" cy="2057400"/>
          </a:xfrm>
          <a:prstGeom prst="roundRect">
            <a:avLst>
              <a:gd name="adj" fmla="val 28491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জিপিএস পৃথিবীর যেকোন জায়গার অবস্থান বের করে ফেলতে পারে 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জিপিএস ব্যবহার করে গাড়ি চালানো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।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9125" y="3481551"/>
            <a:ext cx="39624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3048000" y="367511"/>
            <a:ext cx="5783808" cy="692049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 জীবনে তথ্য ও যোগাযোগ প্রযুক্তি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3700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884" y="3886200"/>
            <a:ext cx="39624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5651310" y="1562670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400" b="1" dirty="0">
                <a:latin typeface="NikoshBAN" pitchFamily="2" charset="0"/>
                <a:cs typeface="NikoshBAN" pitchFamily="2" charset="0"/>
              </a:rPr>
              <a:t>ই-চিকিৎসা  হচ্ছে ইন্টারনেট  বা মোবাইল টেলিফোনে  কোনো   বিশেষজ্ঞ   ডাক্তারের   সেবা    বা   পরামর্শ    নেওয়া 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1200" y="3886200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400" b="1" dirty="0">
                <a:latin typeface="NikoshBAN" pitchFamily="2" charset="0"/>
                <a:cs typeface="NikoshBAN" pitchFamily="2" charset="0"/>
              </a:rPr>
              <a:t>ই  - চিকিৎসা   অনেক  দ্রুত  এবং  কম  ব্যয়ে  নেওয়া যায়।  আর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ই-চিকিৎসা কেন্দ্র হচ্ছে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একটি ওয়েবসাইটের  ঠিকানা যেখানে বিভিন্ন  বিশেষজ্ঞ ডাক্তারদের নামের  লিস্ট , তাদের মোবাইল নম্বর  এবং তাদের চেম্বারের ঠিকানা থাকে। </a:t>
            </a:r>
            <a:endParaRPr lang="en-US" sz="2400" dirty="0"/>
          </a:p>
        </p:txBody>
      </p:sp>
      <p:pic>
        <p:nvPicPr>
          <p:cNvPr id="16" name="Picture 3" descr="E:\INSTITUTIONAL INFORMATION\Rajib CPD\Download\Class Eight Lecture\ICT\pic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84" y="1219200"/>
            <a:ext cx="3962400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048000" y="367511"/>
            <a:ext cx="5783808" cy="692049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 জীবনে তথ্য ও যোগাযোগ প্রযুক্তি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335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3996" y="3142974"/>
            <a:ext cx="11141192" cy="100594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 জীবনে  তথ্য  ও যোগাযোগ প্রযুক্তির প্রভাব  ব্যাখ্যা কর ?  </a:t>
            </a:r>
          </a:p>
        </p:txBody>
      </p:sp>
      <p:sp>
        <p:nvSpPr>
          <p:cNvPr id="3" name="Down Arrow Callout 2"/>
          <p:cNvSpPr/>
          <p:nvPr/>
        </p:nvSpPr>
        <p:spPr>
          <a:xfrm>
            <a:off x="4092242" y="514290"/>
            <a:ext cx="4324633" cy="1532873"/>
          </a:xfrm>
          <a:prstGeom prst="downArrowCallou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426723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393" y="1245535"/>
            <a:ext cx="34290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6730285" y="1413167"/>
            <a:ext cx="4876800" cy="138499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ফোনে এস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এম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এস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পাঠয়ে এখন স্কুল, কলেজ  ও বিশ্ববিদ্যালয়ের ভর্তি প্রক্রিয়া শুরু করা যায় ।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" y="4663484"/>
            <a:ext cx="4038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মোবাইলের বিভিন্ন তথ্য সংরক্ষন করা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তথ্য বিনিময় কর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সাধারন মোবাই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285" y="3431366"/>
            <a:ext cx="43434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3298209" y="345598"/>
            <a:ext cx="5595582" cy="682388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কর্মক্ষেত্রে</a:t>
            </a: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তথ্য ও যোগাযোগ প্রযুক্তি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562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>
            <a:spLocks noChangeArrowheads="1"/>
          </p:cNvSpPr>
          <p:nvPr/>
        </p:nvSpPr>
        <p:spPr bwMode="auto">
          <a:xfrm>
            <a:off x="501747" y="4546210"/>
            <a:ext cx="5870917" cy="1981200"/>
          </a:xfrm>
          <a:prstGeom prst="roundRect">
            <a:avLst>
              <a:gd name="adj" fmla="val 28491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অনেক তরুণী আজকাল অফিসে না গিয়ে দশটা পাঁচটা  কাজ না করে- তার নিজের ঘরে বসে স্বাধীনভাবে যখন ইচ্ছে কাজ করে  ।</a:t>
            </a:r>
            <a:endParaRPr lang="en-US" sz="24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1256714" y="1295400"/>
            <a:ext cx="47244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imagesbnc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2191" y="1978925"/>
            <a:ext cx="38100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9"/>
          <p:cNvSpPr/>
          <p:nvPr/>
        </p:nvSpPr>
        <p:spPr>
          <a:xfrm>
            <a:off x="3311857" y="454782"/>
            <a:ext cx="5595582" cy="682388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কর্মক্ষেত্রে</a:t>
            </a: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তথ্য ও যোগাযোগ প্রযুক্তি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949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91343" y="3276600"/>
            <a:ext cx="3562519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ক্লাসরুম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E:\Teachers,gov,bd OK\Bakti Jibon Ict\Picture1000000000000000000000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402" y="990600"/>
            <a:ext cx="39624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5248" y="1219200"/>
            <a:ext cx="39624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551"/>
          <a:stretch/>
        </p:blipFill>
        <p:spPr>
          <a:xfrm>
            <a:off x="1049741" y="4181452"/>
            <a:ext cx="4267200" cy="2557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angle 20"/>
          <p:cNvSpPr/>
          <p:nvPr/>
        </p:nvSpPr>
        <p:spPr>
          <a:xfrm>
            <a:off x="6324601" y="4705305"/>
            <a:ext cx="3962400" cy="19673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ক্লাসরুমে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ছাত্র-ছাত্রীদের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প্রজেক্টরের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55188" y="3724252"/>
            <a:ext cx="3562519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 - 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ক্লাসরুম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74409" y="268405"/>
            <a:ext cx="5595582" cy="682388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কর্মক্ষেত্রে</a:t>
            </a: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তথ্য ও যোগাযোগ প্রযুক্তি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723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98544" y="423080"/>
            <a:ext cx="3971498" cy="1037230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4203511"/>
            <a:ext cx="9949218" cy="1146412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কর্মক্ষেত্রে তথ্য ও যোগাযোগ প্রযুক্তির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Down Arrow 3"/>
          <p:cNvSpPr/>
          <p:nvPr/>
        </p:nvSpPr>
        <p:spPr>
          <a:xfrm>
            <a:off x="4923430" y="1460310"/>
            <a:ext cx="1521725" cy="212905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06137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184" y="1075461"/>
            <a:ext cx="5170227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angle 20"/>
          <p:cNvSpPr/>
          <p:nvPr/>
        </p:nvSpPr>
        <p:spPr>
          <a:xfrm>
            <a:off x="548185" y="4248130"/>
            <a:ext cx="48972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ইন্ডাস্ট্রিয়াল রোবট হচ্ছে এক ধরনের উচ্চ দক্ষতা সম্পন্ন রোবট। যা দ্বারা কারখানের বিপজ্জনক যান্ত্রিক  কাজে ব্যবহার করা হয়। ইন্ডাস্ট্রিয়াল রোবট দিয়ে আজকাল বিপজ্জনক যান্ত্রিক কাজ করা হয় ।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1414" y="1265961"/>
            <a:ext cx="44196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767851" y="4519684"/>
            <a:ext cx="419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পাইলট ছাড়াই এই প্লেন আকাশে উড়ে 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74409" y="268405"/>
            <a:ext cx="5595582" cy="682388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কর্মক্ষেত্রে</a:t>
            </a: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তথ্য ও যোগাযোগ প্রযুক্তি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8873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index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733" y="1182211"/>
            <a:ext cx="2590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8" descr="index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5274" y="1247863"/>
            <a:ext cx="2514600" cy="1857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0" descr="index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1168" y="1158379"/>
            <a:ext cx="2438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1" y="3200400"/>
            <a:ext cx="2714625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01168" y="3104865"/>
            <a:ext cx="24384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7" descr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04499" y="3176569"/>
            <a:ext cx="2438399" cy="1700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791570" y="5128743"/>
            <a:ext cx="10181230" cy="1447800"/>
          </a:xfrm>
          <a:prstGeom prst="roundRect">
            <a:avLst>
              <a:gd name="adj" fmla="val 28491"/>
            </a:avLst>
          </a:prstGeom>
          <a:solidFill>
            <a:schemeClr val="bg1"/>
          </a:solidFill>
          <a:ln w="254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/>
          <a:lstStyle/>
          <a:p>
            <a:pPr algn="ctr"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সাধারণ অফিসে যারা কাজ করে তাদেরকে অফিসের কাছাকাছি থেকে কাজ করতে হয়। আর ভার্চুয়াল অফিসে কাউকে অফিসে থাকতে হয় না। যেখানে ইচ্ছে সেখান থেকেই যে কেউ 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48034" y="313898"/>
            <a:ext cx="9010366" cy="655092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ভার্চুয়ালা অফিসে কাগজ পত্রের পরিবর্তে আই সিটি প্রযুক্তি ব্যবহার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6819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ture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73" y="68240"/>
            <a:ext cx="11784168" cy="6086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830592" y="5902175"/>
            <a:ext cx="10005730" cy="826171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ফুটন্ত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1140060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-4181"/>
            <a:ext cx="12192000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57150">
            <a:solidFill>
              <a:srgbClr val="4F19E7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3429000" y="381000"/>
            <a:ext cx="54864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কর্মক্ষেত্রে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তথ্য ও যোগাযোগ প্রযুক্তি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MD NAIEM\Desktop\foto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219200"/>
            <a:ext cx="3886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MD NAIEM\Desktop\fot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810000"/>
            <a:ext cx="37338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C:\Users\MD NAIEM\Desktop\foto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962400"/>
            <a:ext cx="36576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Users\MD NAIEM\Desktop\foto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1219200"/>
            <a:ext cx="3505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2133601" y="3352800"/>
            <a:ext cx="3562519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কৃষক জমি চাষ করছেন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0801" y="3429000"/>
            <a:ext cx="3562519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কৃষক জমিতে ঔষধ দিচ্ছে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7401" y="5943600"/>
            <a:ext cx="3562519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কৃষক জমির আগাছা নিরাচ্ছে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0801" y="6019800"/>
            <a:ext cx="3562519" cy="457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কৃষক জমিতে পানি দিচ্ছে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0668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8571" y="4094329"/>
            <a:ext cx="11418627" cy="1692322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কর্মক্ষেত্রে ইন্ডাস্ট্রিয়াল রোবটের ভূমিকা মূল্যায়ণ কর?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ক্লাসরুম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bn-BD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359623" y="313899"/>
            <a:ext cx="5609230" cy="11191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345372" y="1433015"/>
            <a:ext cx="1665027" cy="2388359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527759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3343702" y="357793"/>
            <a:ext cx="4817660" cy="1801505"/>
          </a:xfrm>
          <a:prstGeom prst="leftRight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02994" y="3421264"/>
            <a:ext cx="11306785" cy="2379033"/>
          </a:xfrm>
          <a:prstGeom prst="flowChartProcess">
            <a:avLst/>
          </a:prstGeom>
          <a:solidFill>
            <a:schemeClr val="bg1"/>
          </a:solidFill>
          <a:ln w="57150">
            <a:solidFill>
              <a:srgbClr val="00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আইসিটির কোন যন্ত্র ব্যবহার করে ভর্তি পরীক্ষা সম্পন্ন করা  যায়?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স্কুলের অফিসকে কাগজ বিহীন অফিসে রুপান্তরের প্রধান কাজ কী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ব্যবহারের দুইটি ক্ষেত্র  উল্লেখ কর?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76176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171578" y="680332"/>
            <a:ext cx="6890197" cy="1197735"/>
          </a:xfrm>
          <a:prstGeom prst="downArrowCallou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56444" y="3863420"/>
            <a:ext cx="10039082" cy="1532826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প্রাত্যহিক জীবনে আইসিটির গুরুত্ব কতটুকু - বিশ্লেষণ কর?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90907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6692" y="1543868"/>
            <a:ext cx="704689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ABHS\Desktop\CONTEST\Image\DO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4665" y="0"/>
            <a:ext cx="61906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HS\Desktop\CONTEST\Image\DO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4028" y="-1"/>
            <a:ext cx="62018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3502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7934" y="1240484"/>
            <a:ext cx="2610803" cy="29008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24759" y="4180344"/>
            <a:ext cx="5086082" cy="26776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algn="ctr">
              <a:defRPr/>
            </a:pP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</a:p>
          <a:p>
            <a:pPr algn="ctr"/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৫০ মিনিট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702770" y="123528"/>
            <a:ext cx="3864455" cy="1017431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1" y="4180344"/>
            <a:ext cx="57171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আ,ও,ম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ফারুক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হসাইন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বড়দারোগা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সি,উ,ই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aomfaruk1177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@gmail.com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405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b="16256"/>
          <a:stretch/>
        </p:blipFill>
        <p:spPr>
          <a:xfrm>
            <a:off x="6887468" y="876300"/>
            <a:ext cx="4360663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02948" y="876299"/>
            <a:ext cx="4487214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1561" y="3276599"/>
            <a:ext cx="4443207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948" y="3487271"/>
            <a:ext cx="4492043" cy="2151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1815154" y="5975577"/>
            <a:ext cx="8475260" cy="800535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30054" y="75932"/>
            <a:ext cx="5199797" cy="686067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3739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4"/>
          <p:cNvSpPr/>
          <p:nvPr/>
        </p:nvSpPr>
        <p:spPr>
          <a:xfrm>
            <a:off x="1524001" y="-685800"/>
            <a:ext cx="3772091" cy="43467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3825" tIns="123825" rIns="123825" bIns="123825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3638267" y="2052170"/>
            <a:ext cx="4724400" cy="2732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1733265" y="5152323"/>
            <a:ext cx="9089409" cy="1302549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bn-BD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 তথ্য ও যোগাযোগ প্রযুক্তি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3762234" y="348978"/>
            <a:ext cx="4476466" cy="1519207"/>
          </a:xfrm>
          <a:prstGeom prst="downArrowCallou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418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3725839" y="446650"/>
            <a:ext cx="3125338" cy="731150"/>
          </a:xfrm>
          <a:prstGeom prst="wedgeRectCallout">
            <a:avLst/>
          </a:prstGeom>
          <a:solidFill>
            <a:srgbClr val="006600"/>
          </a:solid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1152" y="2846078"/>
            <a:ext cx="11900848" cy="2708561"/>
          </a:xfrm>
        </p:spPr>
        <p:txBody>
          <a:bodyPr>
            <a:normAutofit lnSpcReduction="10000"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ব্যক্তিজীবনে  তথ্য ও যোগাযোগ প্রযুক্তির ব্যবহার ব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্যাখ্যা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কর্মক্ষেত্রে তথ্য ও যোগাযোগ প্রযুক্তির ব্যবহা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9433" y="1688773"/>
            <a:ext cx="5104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---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2060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 descr="C:\Users\HARUNSIR\Downloads\imagesiouou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7140" y="1281911"/>
            <a:ext cx="5224975" cy="3080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" descr="D:\New Upload\Teachers,gov,bd OK\New  Picture  July    2\600000000000000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179" y="1295559"/>
            <a:ext cx="5268351" cy="2982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ounded Rectangular Callout 1"/>
          <p:cNvSpPr/>
          <p:nvPr/>
        </p:nvSpPr>
        <p:spPr>
          <a:xfrm>
            <a:off x="2019868" y="109181"/>
            <a:ext cx="6643169" cy="818865"/>
          </a:xfrm>
          <a:prstGeom prst="wedgeRoundRectCallout">
            <a:avLst/>
          </a:prstGeom>
          <a:solidFill>
            <a:srgbClr val="000099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2958" y="4716601"/>
            <a:ext cx="11764370" cy="194350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প্রযুক্তির মাধ্যমে তথ্য সংরক্ষন , প্রক্রিয়াকরন ,আধুনিকীকরন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ব্যবস্থাপনার প্রয়োজনে এক স্থান থেকে অন্য স্থানে বিতরন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 করা হয় তাকে তথ্য ও যোগাযোগ প্রযুক্তি বলে 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323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/>
        </p:nvSpPr>
        <p:spPr>
          <a:xfrm>
            <a:off x="273962" y="1069081"/>
            <a:ext cx="2362200" cy="2282825"/>
          </a:xfrm>
          <a:custGeom>
            <a:avLst/>
            <a:gdLst>
              <a:gd name="connsiteX0" fmla="*/ 0 w 3090334"/>
              <a:gd name="connsiteY0" fmla="*/ 0 h 1854200"/>
              <a:gd name="connsiteX1" fmla="*/ 3090334 w 3090334"/>
              <a:gd name="connsiteY1" fmla="*/ 0 h 1854200"/>
              <a:gd name="connsiteX2" fmla="*/ 3090334 w 3090334"/>
              <a:gd name="connsiteY2" fmla="*/ 1854200 h 1854200"/>
              <a:gd name="connsiteX3" fmla="*/ 0 w 3090334"/>
              <a:gd name="connsiteY3" fmla="*/ 1854200 h 1854200"/>
              <a:gd name="connsiteX4" fmla="*/ 0 w 3090334"/>
              <a:gd name="connsiteY4" fmla="*/ 0 h 18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0334" h="1854200">
                <a:moveTo>
                  <a:pt x="0" y="0"/>
                </a:moveTo>
                <a:lnTo>
                  <a:pt x="3090334" y="0"/>
                </a:lnTo>
                <a:lnTo>
                  <a:pt x="3090334" y="1854200"/>
                </a:lnTo>
                <a:lnTo>
                  <a:pt x="0" y="1854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7650" tIns="247650" rIns="247650" bIns="247650" spcCol="1270" anchor="ctr"/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  <a:defRPr/>
            </a:pPr>
            <a:endParaRPr lang="en-US" sz="6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984207" y="1020606"/>
            <a:ext cx="2927195" cy="2294888"/>
          </a:xfrm>
          <a:custGeom>
            <a:avLst/>
            <a:gdLst>
              <a:gd name="connsiteX0" fmla="*/ 0 w 3090334"/>
              <a:gd name="connsiteY0" fmla="*/ 0 h 1854200"/>
              <a:gd name="connsiteX1" fmla="*/ 3090334 w 3090334"/>
              <a:gd name="connsiteY1" fmla="*/ 0 h 1854200"/>
              <a:gd name="connsiteX2" fmla="*/ 3090334 w 3090334"/>
              <a:gd name="connsiteY2" fmla="*/ 1854200 h 1854200"/>
              <a:gd name="connsiteX3" fmla="*/ 0 w 3090334"/>
              <a:gd name="connsiteY3" fmla="*/ 1854200 h 1854200"/>
              <a:gd name="connsiteX4" fmla="*/ 0 w 3090334"/>
              <a:gd name="connsiteY4" fmla="*/ 0 h 18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0334" h="1854200">
                <a:moveTo>
                  <a:pt x="0" y="0"/>
                </a:moveTo>
                <a:lnTo>
                  <a:pt x="3090334" y="0"/>
                </a:lnTo>
                <a:lnTo>
                  <a:pt x="3090334" y="1854200"/>
                </a:lnTo>
                <a:lnTo>
                  <a:pt x="0" y="18542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7650" tIns="247650" rIns="247650" bIns="247650" spcCol="1270" anchor="ctr"/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  <a:defRPr/>
            </a:pPr>
            <a:endParaRPr lang="en-US" sz="6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17" descr="dizital keme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9131" y="1254970"/>
            <a:ext cx="2988140" cy="2208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Freeform 27"/>
          <p:cNvSpPr/>
          <p:nvPr/>
        </p:nvSpPr>
        <p:spPr>
          <a:xfrm>
            <a:off x="371332" y="3994819"/>
            <a:ext cx="2809750" cy="2585560"/>
          </a:xfrm>
          <a:custGeom>
            <a:avLst/>
            <a:gdLst>
              <a:gd name="connsiteX0" fmla="*/ 0 w 3090334"/>
              <a:gd name="connsiteY0" fmla="*/ 0 h 1854200"/>
              <a:gd name="connsiteX1" fmla="*/ 3090334 w 3090334"/>
              <a:gd name="connsiteY1" fmla="*/ 0 h 1854200"/>
              <a:gd name="connsiteX2" fmla="*/ 3090334 w 3090334"/>
              <a:gd name="connsiteY2" fmla="*/ 1854200 h 1854200"/>
              <a:gd name="connsiteX3" fmla="*/ 0 w 3090334"/>
              <a:gd name="connsiteY3" fmla="*/ 1854200 h 1854200"/>
              <a:gd name="connsiteX4" fmla="*/ 0 w 3090334"/>
              <a:gd name="connsiteY4" fmla="*/ 0 h 18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0334" h="1854200">
                <a:moveTo>
                  <a:pt x="0" y="0"/>
                </a:moveTo>
                <a:lnTo>
                  <a:pt x="3090334" y="0"/>
                </a:lnTo>
                <a:lnTo>
                  <a:pt x="3090334" y="1854200"/>
                </a:lnTo>
                <a:lnTo>
                  <a:pt x="0" y="18542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7650" tIns="247650" rIns="247650" bIns="247650" spcCol="1270" anchor="ctr"/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  <a:defRPr/>
            </a:pPr>
            <a:endParaRPr lang="en-US" sz="6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3626734" y="3994819"/>
            <a:ext cx="2632397" cy="2585560"/>
          </a:xfrm>
          <a:custGeom>
            <a:avLst/>
            <a:gdLst>
              <a:gd name="connsiteX0" fmla="*/ 0 w 3090334"/>
              <a:gd name="connsiteY0" fmla="*/ 0 h 1854200"/>
              <a:gd name="connsiteX1" fmla="*/ 3090334 w 3090334"/>
              <a:gd name="connsiteY1" fmla="*/ 0 h 1854200"/>
              <a:gd name="connsiteX2" fmla="*/ 3090334 w 3090334"/>
              <a:gd name="connsiteY2" fmla="*/ 1854200 h 1854200"/>
              <a:gd name="connsiteX3" fmla="*/ 0 w 3090334"/>
              <a:gd name="connsiteY3" fmla="*/ 1854200 h 1854200"/>
              <a:gd name="connsiteX4" fmla="*/ 0 w 3090334"/>
              <a:gd name="connsiteY4" fmla="*/ 0 h 185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0334" h="1854200">
                <a:moveTo>
                  <a:pt x="0" y="0"/>
                </a:moveTo>
                <a:lnTo>
                  <a:pt x="3090334" y="0"/>
                </a:lnTo>
                <a:lnTo>
                  <a:pt x="3090334" y="1854200"/>
                </a:lnTo>
                <a:lnTo>
                  <a:pt x="0" y="18542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7650" tIns="247650" rIns="247650" bIns="247650" spcCol="1270" anchor="ctr"/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  <a:defRPr/>
            </a:pPr>
            <a:endParaRPr lang="en-US" sz="6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19" descr="projecto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50" y="3994819"/>
            <a:ext cx="2933542" cy="2585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9611491" y="868436"/>
            <a:ext cx="2460921" cy="513422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ডিজিটাল ক্যামেরা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611492" y="1846001"/>
            <a:ext cx="2460921" cy="513422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ল্যাপটপ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611493" y="2774287"/>
            <a:ext cx="2460921" cy="513422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611493" y="3631399"/>
            <a:ext cx="2460921" cy="513422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স্মার্টফোন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611493" y="4574074"/>
            <a:ext cx="2460921" cy="513422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ডেস্কট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611493" y="5534696"/>
            <a:ext cx="2460921" cy="513422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ট্যাবলেট পিসি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501596" y="2759595"/>
            <a:ext cx="583096" cy="54280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iley Face 32"/>
          <p:cNvSpPr/>
          <p:nvPr/>
        </p:nvSpPr>
        <p:spPr>
          <a:xfrm>
            <a:off x="6204432" y="2859158"/>
            <a:ext cx="583096" cy="54280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iley Face 33"/>
          <p:cNvSpPr/>
          <p:nvPr/>
        </p:nvSpPr>
        <p:spPr>
          <a:xfrm>
            <a:off x="8761763" y="5898634"/>
            <a:ext cx="583096" cy="54280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iley Face 34"/>
          <p:cNvSpPr/>
          <p:nvPr/>
        </p:nvSpPr>
        <p:spPr>
          <a:xfrm>
            <a:off x="5595361" y="6129318"/>
            <a:ext cx="583096" cy="54280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iley Face 35"/>
          <p:cNvSpPr/>
          <p:nvPr/>
        </p:nvSpPr>
        <p:spPr>
          <a:xfrm>
            <a:off x="2510049" y="6037576"/>
            <a:ext cx="583096" cy="54280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iley Face 36"/>
          <p:cNvSpPr/>
          <p:nvPr/>
        </p:nvSpPr>
        <p:spPr>
          <a:xfrm>
            <a:off x="3093145" y="2840952"/>
            <a:ext cx="583096" cy="54280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84207" y="167188"/>
            <a:ext cx="5936776" cy="644949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 জীবনে তথ্য ও যোগাযোগ প্রযুক্তি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2871727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21371" y="967408"/>
            <a:ext cx="41148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" name="Picture 2" descr="E:\Teachers,gov,bd OK\Bakti Jibon Ict\Picture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6871" y="1172570"/>
            <a:ext cx="475274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4858604" y="4343400"/>
            <a:ext cx="7197408" cy="2133600"/>
          </a:xfrm>
          <a:prstGeom prst="roundRect">
            <a:avLst>
              <a:gd name="adj" fmla="val 28491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যিনি গৃহে কাজ করেন </a:t>
            </a:r>
            <a:r>
              <a:rPr lang="bn-BD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তিনিও </a:t>
            </a:r>
            <a:r>
              <a:rPr lang="bn-BD" sz="32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যোগাযোগ প্রযুক্তি </a:t>
            </a:r>
            <a:r>
              <a:rPr lang="bn-BD" sz="32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ব্যবহারকরী ।</a:t>
            </a:r>
            <a:r>
              <a:rPr lang="en-US" sz="32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সাধারন </a:t>
            </a:r>
            <a:r>
              <a:rPr lang="bn-BD" sz="32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মানুষের সাধারন জীবনে ব্যবহার করা হয় । </a:t>
            </a:r>
          </a:p>
        </p:txBody>
      </p:sp>
      <p:pic>
        <p:nvPicPr>
          <p:cNvPr id="12" name="Picture 8" descr="imagesharnvv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 flipV="1">
            <a:off x="392854" y="3886200"/>
            <a:ext cx="40386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3092823" y="158463"/>
            <a:ext cx="5936776" cy="644949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 জীবনে তথ্য ও যোগাযোগ প্রযুক্তি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325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588</Words>
  <Application>Microsoft Office PowerPoint</Application>
  <PresentationFormat>Custom</PresentationFormat>
  <Paragraphs>75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GOOD</dc:creator>
  <cp:lastModifiedBy>Unlocks</cp:lastModifiedBy>
  <cp:revision>39</cp:revision>
  <dcterms:created xsi:type="dcterms:W3CDTF">2016-11-26T02:56:17Z</dcterms:created>
  <dcterms:modified xsi:type="dcterms:W3CDTF">2017-09-18T03:08:16Z</dcterms:modified>
</cp:coreProperties>
</file>