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jpg" ContentType="image/jpe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61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4.jpg"/><Relationship Id="rId1" Type="http://schemas.openxmlformats.org/officeDocument/2006/relationships/image" Target="../media/image21.jpg"/><Relationship Id="rId6" Type="http://schemas.openxmlformats.org/officeDocument/2006/relationships/image" Target="../media/image14.jpg"/><Relationship Id="rId5" Type="http://schemas.openxmlformats.org/officeDocument/2006/relationships/image" Target="../media/image12.jpg"/><Relationship Id="rId4" Type="http://schemas.openxmlformats.org/officeDocument/2006/relationships/image" Target="../media/image2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B4114-4F0A-4727-AB11-54002263D0F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E90D50-2B10-405A-A63E-F6F8E6D8DA5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পরিবারের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অন্য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সদস্যদের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A0961E-63AD-4A00-A5AC-5747F09AA23C}" type="parTrans" cxnId="{E54AC827-A92B-41B2-B75C-D6A08AECD2D1}">
      <dgm:prSet/>
      <dgm:spPr/>
      <dgm:t>
        <a:bodyPr/>
        <a:lstStyle/>
        <a:p>
          <a:endParaRPr lang="en-US"/>
        </a:p>
      </dgm:t>
    </dgm:pt>
    <dgm:pt modelId="{29EDE1AC-F38D-4277-96AC-C4C356EB1DEE}" type="sibTrans" cxnId="{E54AC827-A92B-41B2-B75C-D6A08AECD2D1}">
      <dgm:prSet/>
      <dgm:spPr/>
      <dgm:t>
        <a:bodyPr/>
        <a:lstStyle/>
        <a:p>
          <a:endParaRPr lang="en-US"/>
        </a:p>
      </dgm:t>
    </dgm:pt>
    <dgm:pt modelId="{3EE4668D-A884-4658-9D77-371223F9E3C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137EF524-2404-4F54-B0F3-D5417FF29AC4}" type="parTrans" cxnId="{5B0AE5B3-EDE4-4DDD-8E77-CCF0B80D2B09}">
      <dgm:prSet/>
      <dgm:spPr/>
      <dgm:t>
        <a:bodyPr/>
        <a:lstStyle/>
        <a:p>
          <a:endParaRPr lang="en-US"/>
        </a:p>
      </dgm:t>
    </dgm:pt>
    <dgm:pt modelId="{F48C353F-E715-4698-B665-A580DDE1A488}" type="sibTrans" cxnId="{5B0AE5B3-EDE4-4DDD-8E77-CCF0B80D2B09}">
      <dgm:prSet/>
      <dgm:spPr/>
      <dgm:t>
        <a:bodyPr/>
        <a:lstStyle/>
        <a:p>
          <a:endParaRPr lang="en-US"/>
        </a:p>
      </dgm:t>
    </dgm:pt>
    <dgm:pt modelId="{8ED5FA74-9DB9-4090-A260-E2CAEBFB3AEB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75CCA399-4EB7-4058-B4E1-4246016EC1D2}" type="parTrans" cxnId="{DAD4F711-8D89-44B8-93D8-B0D5325DA4BB}">
      <dgm:prSet/>
      <dgm:spPr/>
      <dgm:t>
        <a:bodyPr/>
        <a:lstStyle/>
        <a:p>
          <a:endParaRPr lang="en-US"/>
        </a:p>
      </dgm:t>
    </dgm:pt>
    <dgm:pt modelId="{6A93F72A-BE24-45DC-A490-478A98F612EE}" type="sibTrans" cxnId="{DAD4F711-8D89-44B8-93D8-B0D5325DA4BB}">
      <dgm:prSet/>
      <dgm:spPr/>
      <dgm:t>
        <a:bodyPr/>
        <a:lstStyle/>
        <a:p>
          <a:endParaRPr lang="en-US"/>
        </a:p>
      </dgm:t>
    </dgm:pt>
    <dgm:pt modelId="{CC14C543-49EC-4202-989A-9D16BEB75B74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10FFBEA6-406C-45AD-9B03-91C3746B0330}" type="parTrans" cxnId="{A6A2BAF9-C5E4-4C9A-9B0D-F31262A51069}">
      <dgm:prSet/>
      <dgm:spPr/>
      <dgm:t>
        <a:bodyPr/>
        <a:lstStyle/>
        <a:p>
          <a:endParaRPr lang="en-US"/>
        </a:p>
      </dgm:t>
    </dgm:pt>
    <dgm:pt modelId="{D220A0C8-E303-4B7A-9133-E972130910A7}" type="sibTrans" cxnId="{A6A2BAF9-C5E4-4C9A-9B0D-F31262A51069}">
      <dgm:prSet/>
      <dgm:spPr/>
      <dgm:t>
        <a:bodyPr/>
        <a:lstStyle/>
        <a:p>
          <a:endParaRPr lang="en-US"/>
        </a:p>
      </dgm:t>
    </dgm:pt>
    <dgm:pt modelId="{7D10F131-D781-4EC2-B6E3-CEFC0AB5C111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C8B132D5-1C46-4CFD-A471-5976C10B3408}" type="parTrans" cxnId="{95E485D4-1A80-4102-9DD3-67AC9D01A4A3}">
      <dgm:prSet/>
      <dgm:spPr/>
      <dgm:t>
        <a:bodyPr/>
        <a:lstStyle/>
        <a:p>
          <a:endParaRPr lang="en-US"/>
        </a:p>
      </dgm:t>
    </dgm:pt>
    <dgm:pt modelId="{4C8C5C79-2C85-4478-A81A-857878963E59}" type="sibTrans" cxnId="{95E485D4-1A80-4102-9DD3-67AC9D01A4A3}">
      <dgm:prSet/>
      <dgm:spPr/>
      <dgm:t>
        <a:bodyPr/>
        <a:lstStyle/>
        <a:p>
          <a:endParaRPr lang="en-US"/>
        </a:p>
      </dgm:t>
    </dgm:pt>
    <dgm:pt modelId="{D4A7E206-FAE9-433F-B0D3-6EB011F6DDE5}">
      <dgm:prSet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96B369F-DD9F-45F8-BD28-30BA2D30D179}" type="parTrans" cxnId="{14A2B606-A81C-4A81-A0F8-928645F3B653}">
      <dgm:prSet/>
      <dgm:spPr/>
      <dgm:t>
        <a:bodyPr/>
        <a:lstStyle/>
        <a:p>
          <a:endParaRPr lang="en-US"/>
        </a:p>
      </dgm:t>
    </dgm:pt>
    <dgm:pt modelId="{6BEE7E9B-C8CA-4643-A0CE-69D305F879E9}" type="sibTrans" cxnId="{14A2B606-A81C-4A81-A0F8-928645F3B653}">
      <dgm:prSet/>
      <dgm:spPr/>
      <dgm:t>
        <a:bodyPr/>
        <a:lstStyle/>
        <a:p>
          <a:endParaRPr lang="en-US"/>
        </a:p>
      </dgm:t>
    </dgm:pt>
    <dgm:pt modelId="{325BC4E2-9FD0-41EA-87B2-96F786BE261C}">
      <dgm:prSet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3C8F9B3-D71D-4BAA-AB33-188A323DC63F}" type="parTrans" cxnId="{F7189386-84F1-4100-A8C8-7EEA41226BD9}">
      <dgm:prSet/>
      <dgm:spPr/>
      <dgm:t>
        <a:bodyPr/>
        <a:lstStyle/>
        <a:p>
          <a:endParaRPr lang="en-US"/>
        </a:p>
      </dgm:t>
    </dgm:pt>
    <dgm:pt modelId="{5118F6F6-86D5-496F-B0A3-B60FD0D6EEA7}" type="sibTrans" cxnId="{F7189386-84F1-4100-A8C8-7EEA41226BD9}">
      <dgm:prSet/>
      <dgm:spPr/>
      <dgm:t>
        <a:bodyPr/>
        <a:lstStyle/>
        <a:p>
          <a:endParaRPr lang="en-US"/>
        </a:p>
      </dgm:t>
    </dgm:pt>
    <dgm:pt modelId="{671CC4BE-4149-49A0-B941-29A9FC9B786E}" type="pres">
      <dgm:prSet presAssocID="{595B4114-4F0A-4727-AB11-54002263D0F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EF9C5D-8532-4484-9BB2-D1B073F288A9}" type="pres">
      <dgm:prSet presAssocID="{9CE90D50-2B10-405A-A63E-F6F8E6D8DA59}" presName="centerShape" presStyleLbl="node0" presStyleIdx="0" presStyleCnt="1" custScaleX="164344" custScaleY="149443"/>
      <dgm:spPr/>
      <dgm:t>
        <a:bodyPr/>
        <a:lstStyle/>
        <a:p>
          <a:endParaRPr lang="en-US"/>
        </a:p>
      </dgm:t>
    </dgm:pt>
    <dgm:pt modelId="{91E39C72-CD89-4F0E-8B64-D27B5688A348}" type="pres">
      <dgm:prSet presAssocID="{137EF524-2404-4F54-B0F3-D5417FF29AC4}" presName="Name9" presStyleLbl="parChTrans1D2" presStyleIdx="0" presStyleCnt="6"/>
      <dgm:spPr/>
      <dgm:t>
        <a:bodyPr/>
        <a:lstStyle/>
        <a:p>
          <a:endParaRPr lang="en-US"/>
        </a:p>
      </dgm:t>
    </dgm:pt>
    <dgm:pt modelId="{47E9B23A-2FFD-46BA-876C-EE483833FEC4}" type="pres">
      <dgm:prSet presAssocID="{137EF524-2404-4F54-B0F3-D5417FF29AC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7A8EC378-4B92-4921-9D00-7E9F1ED6A447}" type="pres">
      <dgm:prSet presAssocID="{3EE4668D-A884-4658-9D77-371223F9E3CF}" presName="node" presStyleLbl="node1" presStyleIdx="0" presStyleCnt="6" custScaleX="116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D6820-FCE6-4EA9-B304-1B0E9A6198EC}" type="pres">
      <dgm:prSet presAssocID="{13C8F9B3-D71D-4BAA-AB33-188A323DC63F}" presName="Name9" presStyleLbl="parChTrans1D2" presStyleIdx="1" presStyleCnt="6"/>
      <dgm:spPr/>
      <dgm:t>
        <a:bodyPr/>
        <a:lstStyle/>
        <a:p>
          <a:endParaRPr lang="en-US"/>
        </a:p>
      </dgm:t>
    </dgm:pt>
    <dgm:pt modelId="{80730019-1632-4FCA-B0F2-D4AB75CAF164}" type="pres">
      <dgm:prSet presAssocID="{13C8F9B3-D71D-4BAA-AB33-188A323DC63F}" presName="connTx" presStyleLbl="parChTrans1D2" presStyleIdx="1" presStyleCnt="6"/>
      <dgm:spPr/>
      <dgm:t>
        <a:bodyPr/>
        <a:lstStyle/>
        <a:p>
          <a:endParaRPr lang="en-US"/>
        </a:p>
      </dgm:t>
    </dgm:pt>
    <dgm:pt modelId="{2CA67C90-9A31-48EE-B4A0-104109BB7125}" type="pres">
      <dgm:prSet presAssocID="{325BC4E2-9FD0-41EA-87B2-96F786BE261C}" presName="node" presStyleLbl="node1" presStyleIdx="1" presStyleCnt="6" custScaleX="148153" custScaleY="148269" custRadScaleRad="183272" custRadScaleInc="28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078BF-82C7-460A-B995-A7D3D14BF0FC}" type="pres">
      <dgm:prSet presAssocID="{75CCA399-4EB7-4058-B4E1-4246016EC1D2}" presName="Name9" presStyleLbl="parChTrans1D2" presStyleIdx="2" presStyleCnt="6"/>
      <dgm:spPr/>
      <dgm:t>
        <a:bodyPr/>
        <a:lstStyle/>
        <a:p>
          <a:endParaRPr lang="en-US"/>
        </a:p>
      </dgm:t>
    </dgm:pt>
    <dgm:pt modelId="{E716C4ED-48AE-46F5-A297-20785838874C}" type="pres">
      <dgm:prSet presAssocID="{75CCA399-4EB7-4058-B4E1-4246016EC1D2}" presName="connTx" presStyleLbl="parChTrans1D2" presStyleIdx="2" presStyleCnt="6"/>
      <dgm:spPr/>
      <dgm:t>
        <a:bodyPr/>
        <a:lstStyle/>
        <a:p>
          <a:endParaRPr lang="en-US"/>
        </a:p>
      </dgm:t>
    </dgm:pt>
    <dgm:pt modelId="{A20337EA-5F34-454F-9FCB-AF03A112D845}" type="pres">
      <dgm:prSet presAssocID="{8ED5FA74-9DB9-4090-A260-E2CAEBFB3AEB}" presName="node" presStyleLbl="node1" presStyleIdx="2" presStyleCnt="6" custScaleX="159289" custScaleY="134000" custRadScaleRad="174168" custRadScaleInc="-39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C1F0F-C74F-4792-B102-5C084DD1E4F1}" type="pres">
      <dgm:prSet presAssocID="{996B369F-DD9F-45F8-BD28-30BA2D30D179}" presName="Name9" presStyleLbl="parChTrans1D2" presStyleIdx="3" presStyleCnt="6"/>
      <dgm:spPr/>
      <dgm:t>
        <a:bodyPr/>
        <a:lstStyle/>
        <a:p>
          <a:endParaRPr lang="en-US"/>
        </a:p>
      </dgm:t>
    </dgm:pt>
    <dgm:pt modelId="{83F69A3E-814C-4669-9125-43C9DC6A4FB5}" type="pres">
      <dgm:prSet presAssocID="{996B369F-DD9F-45F8-BD28-30BA2D30D179}" presName="connTx" presStyleLbl="parChTrans1D2" presStyleIdx="3" presStyleCnt="6"/>
      <dgm:spPr/>
      <dgm:t>
        <a:bodyPr/>
        <a:lstStyle/>
        <a:p>
          <a:endParaRPr lang="en-US"/>
        </a:p>
      </dgm:t>
    </dgm:pt>
    <dgm:pt modelId="{ED8E83E3-53B0-404D-9249-FD0322B1C970}" type="pres">
      <dgm:prSet presAssocID="{D4A7E206-FAE9-433F-B0D3-6EB011F6DDE5}" presName="node" presStyleLbl="node1" presStyleIdx="3" presStyleCnt="6" custScaleX="170319" custScaleY="107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F670E-B3E2-4A89-82F2-94B9D45A12C1}" type="pres">
      <dgm:prSet presAssocID="{10FFBEA6-406C-45AD-9B03-91C3746B0330}" presName="Name9" presStyleLbl="parChTrans1D2" presStyleIdx="4" presStyleCnt="6"/>
      <dgm:spPr/>
      <dgm:t>
        <a:bodyPr/>
        <a:lstStyle/>
        <a:p>
          <a:endParaRPr lang="en-US"/>
        </a:p>
      </dgm:t>
    </dgm:pt>
    <dgm:pt modelId="{9797D3BC-E87E-49BB-8761-982EA7997D79}" type="pres">
      <dgm:prSet presAssocID="{10FFBEA6-406C-45AD-9B03-91C3746B0330}" presName="connTx" presStyleLbl="parChTrans1D2" presStyleIdx="4" presStyleCnt="6"/>
      <dgm:spPr/>
      <dgm:t>
        <a:bodyPr/>
        <a:lstStyle/>
        <a:p>
          <a:endParaRPr lang="en-US"/>
        </a:p>
      </dgm:t>
    </dgm:pt>
    <dgm:pt modelId="{4263118D-7DC7-4ADF-A902-7E4F6F4F32B5}" type="pres">
      <dgm:prSet presAssocID="{CC14C543-49EC-4202-989A-9D16BEB75B74}" presName="node" presStyleLbl="node1" presStyleIdx="4" presStyleCnt="6" custScaleX="143376" custScaleY="140729" custRadScaleRad="206651" custRadScaleInc="3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9B813-4E13-4B14-920C-AE78A87ECA97}" type="pres">
      <dgm:prSet presAssocID="{C8B132D5-1C46-4CFD-A471-5976C10B3408}" presName="Name9" presStyleLbl="parChTrans1D2" presStyleIdx="5" presStyleCnt="6"/>
      <dgm:spPr/>
      <dgm:t>
        <a:bodyPr/>
        <a:lstStyle/>
        <a:p>
          <a:endParaRPr lang="en-US"/>
        </a:p>
      </dgm:t>
    </dgm:pt>
    <dgm:pt modelId="{7424703E-03A0-46E8-AC1A-1E35B6B65DEC}" type="pres">
      <dgm:prSet presAssocID="{C8B132D5-1C46-4CFD-A471-5976C10B340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6451FE28-DF0B-4BD7-AD1C-9383A15ABF38}" type="pres">
      <dgm:prSet presAssocID="{7D10F131-D781-4EC2-B6E3-CEFC0AB5C111}" presName="node" presStyleLbl="node1" presStyleIdx="5" presStyleCnt="6" custScaleX="163725" custScaleY="136635" custRadScaleRad="203755" custRadScaleInc="-31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4AC827-A92B-41B2-B75C-D6A08AECD2D1}" srcId="{595B4114-4F0A-4727-AB11-54002263D0FC}" destId="{9CE90D50-2B10-405A-A63E-F6F8E6D8DA59}" srcOrd="0" destOrd="0" parTransId="{96A0961E-63AD-4A00-A5AC-5747F09AA23C}" sibTransId="{29EDE1AC-F38D-4277-96AC-C4C356EB1DEE}"/>
    <dgm:cxn modelId="{A6A2BAF9-C5E4-4C9A-9B0D-F31262A51069}" srcId="{9CE90D50-2B10-405A-A63E-F6F8E6D8DA59}" destId="{CC14C543-49EC-4202-989A-9D16BEB75B74}" srcOrd="4" destOrd="0" parTransId="{10FFBEA6-406C-45AD-9B03-91C3746B0330}" sibTransId="{D220A0C8-E303-4B7A-9133-E972130910A7}"/>
    <dgm:cxn modelId="{2718F3AA-6191-4339-872E-7F097BD236DF}" type="presOf" srcId="{10FFBEA6-406C-45AD-9B03-91C3746B0330}" destId="{87AF670E-B3E2-4A89-82F2-94B9D45A12C1}" srcOrd="0" destOrd="0" presId="urn:microsoft.com/office/officeart/2005/8/layout/radial1"/>
    <dgm:cxn modelId="{DBB6931C-F93E-448C-92AD-FDAEE37811D1}" type="presOf" srcId="{13C8F9B3-D71D-4BAA-AB33-188A323DC63F}" destId="{80730019-1632-4FCA-B0F2-D4AB75CAF164}" srcOrd="1" destOrd="0" presId="urn:microsoft.com/office/officeart/2005/8/layout/radial1"/>
    <dgm:cxn modelId="{7308502D-AF8B-42A1-B047-3C0919508C79}" type="presOf" srcId="{13C8F9B3-D71D-4BAA-AB33-188A323DC63F}" destId="{07CD6820-FCE6-4EA9-B304-1B0E9A6198EC}" srcOrd="0" destOrd="0" presId="urn:microsoft.com/office/officeart/2005/8/layout/radial1"/>
    <dgm:cxn modelId="{F7189386-84F1-4100-A8C8-7EEA41226BD9}" srcId="{9CE90D50-2B10-405A-A63E-F6F8E6D8DA59}" destId="{325BC4E2-9FD0-41EA-87B2-96F786BE261C}" srcOrd="1" destOrd="0" parTransId="{13C8F9B3-D71D-4BAA-AB33-188A323DC63F}" sibTransId="{5118F6F6-86D5-496F-B0A3-B60FD0D6EEA7}"/>
    <dgm:cxn modelId="{A7425FD6-8B50-473D-B309-F47C2134AF94}" type="presOf" srcId="{C8B132D5-1C46-4CFD-A471-5976C10B3408}" destId="{7424703E-03A0-46E8-AC1A-1E35B6B65DEC}" srcOrd="1" destOrd="0" presId="urn:microsoft.com/office/officeart/2005/8/layout/radial1"/>
    <dgm:cxn modelId="{0F23A671-0262-4B7E-964E-74F039B74E0C}" type="presOf" srcId="{8ED5FA74-9DB9-4090-A260-E2CAEBFB3AEB}" destId="{A20337EA-5F34-454F-9FCB-AF03A112D845}" srcOrd="0" destOrd="0" presId="urn:microsoft.com/office/officeart/2005/8/layout/radial1"/>
    <dgm:cxn modelId="{45331821-6391-48C0-B80C-86EE15476239}" type="presOf" srcId="{75CCA399-4EB7-4058-B4E1-4246016EC1D2}" destId="{E716C4ED-48AE-46F5-A297-20785838874C}" srcOrd="1" destOrd="0" presId="urn:microsoft.com/office/officeart/2005/8/layout/radial1"/>
    <dgm:cxn modelId="{A52445B5-4E3B-421C-BBE0-A287374DEDDF}" type="presOf" srcId="{325BC4E2-9FD0-41EA-87B2-96F786BE261C}" destId="{2CA67C90-9A31-48EE-B4A0-104109BB7125}" srcOrd="0" destOrd="0" presId="urn:microsoft.com/office/officeart/2005/8/layout/radial1"/>
    <dgm:cxn modelId="{9DEFD779-9E43-4F96-965F-9358E1EAE6BC}" type="presOf" srcId="{D4A7E206-FAE9-433F-B0D3-6EB011F6DDE5}" destId="{ED8E83E3-53B0-404D-9249-FD0322B1C970}" srcOrd="0" destOrd="0" presId="urn:microsoft.com/office/officeart/2005/8/layout/radial1"/>
    <dgm:cxn modelId="{5B0AE5B3-EDE4-4DDD-8E77-CCF0B80D2B09}" srcId="{9CE90D50-2B10-405A-A63E-F6F8E6D8DA59}" destId="{3EE4668D-A884-4658-9D77-371223F9E3CF}" srcOrd="0" destOrd="0" parTransId="{137EF524-2404-4F54-B0F3-D5417FF29AC4}" sibTransId="{F48C353F-E715-4698-B665-A580DDE1A488}"/>
    <dgm:cxn modelId="{B3C5E154-B057-42F8-A21F-1E7BC7878666}" type="presOf" srcId="{137EF524-2404-4F54-B0F3-D5417FF29AC4}" destId="{91E39C72-CD89-4F0E-8B64-D27B5688A348}" srcOrd="0" destOrd="0" presId="urn:microsoft.com/office/officeart/2005/8/layout/radial1"/>
    <dgm:cxn modelId="{1BAC4B05-7025-435D-8730-6543887CBE00}" type="presOf" srcId="{996B369F-DD9F-45F8-BD28-30BA2D30D179}" destId="{83F69A3E-814C-4669-9125-43C9DC6A4FB5}" srcOrd="1" destOrd="0" presId="urn:microsoft.com/office/officeart/2005/8/layout/radial1"/>
    <dgm:cxn modelId="{DAD4F711-8D89-44B8-93D8-B0D5325DA4BB}" srcId="{9CE90D50-2B10-405A-A63E-F6F8E6D8DA59}" destId="{8ED5FA74-9DB9-4090-A260-E2CAEBFB3AEB}" srcOrd="2" destOrd="0" parTransId="{75CCA399-4EB7-4058-B4E1-4246016EC1D2}" sibTransId="{6A93F72A-BE24-45DC-A490-478A98F612EE}"/>
    <dgm:cxn modelId="{6A9DF0EB-B23C-4604-9DC0-AA58330A6530}" type="presOf" srcId="{10FFBEA6-406C-45AD-9B03-91C3746B0330}" destId="{9797D3BC-E87E-49BB-8761-982EA7997D79}" srcOrd="1" destOrd="0" presId="urn:microsoft.com/office/officeart/2005/8/layout/radial1"/>
    <dgm:cxn modelId="{F306C32A-7E10-427C-8DAE-6F8D381BC21E}" type="presOf" srcId="{595B4114-4F0A-4727-AB11-54002263D0FC}" destId="{671CC4BE-4149-49A0-B941-29A9FC9B786E}" srcOrd="0" destOrd="0" presId="urn:microsoft.com/office/officeart/2005/8/layout/radial1"/>
    <dgm:cxn modelId="{2F2CB11B-E170-47F5-9F53-A8FB6BD42592}" type="presOf" srcId="{C8B132D5-1C46-4CFD-A471-5976C10B3408}" destId="{8E89B813-4E13-4B14-920C-AE78A87ECA97}" srcOrd="0" destOrd="0" presId="urn:microsoft.com/office/officeart/2005/8/layout/radial1"/>
    <dgm:cxn modelId="{23CDF3A6-A119-4A7F-8F3F-C138C125B95F}" type="presOf" srcId="{996B369F-DD9F-45F8-BD28-30BA2D30D179}" destId="{634C1F0F-C74F-4792-B102-5C084DD1E4F1}" srcOrd="0" destOrd="0" presId="urn:microsoft.com/office/officeart/2005/8/layout/radial1"/>
    <dgm:cxn modelId="{6A19DCE3-3C2A-4AB7-B0F9-DB8E0D75D96E}" type="presOf" srcId="{137EF524-2404-4F54-B0F3-D5417FF29AC4}" destId="{47E9B23A-2FFD-46BA-876C-EE483833FEC4}" srcOrd="1" destOrd="0" presId="urn:microsoft.com/office/officeart/2005/8/layout/radial1"/>
    <dgm:cxn modelId="{46607AB6-F854-46F5-8E82-D1739798ED9A}" type="presOf" srcId="{7D10F131-D781-4EC2-B6E3-CEFC0AB5C111}" destId="{6451FE28-DF0B-4BD7-AD1C-9383A15ABF38}" srcOrd="0" destOrd="0" presId="urn:microsoft.com/office/officeart/2005/8/layout/radial1"/>
    <dgm:cxn modelId="{95E485D4-1A80-4102-9DD3-67AC9D01A4A3}" srcId="{9CE90D50-2B10-405A-A63E-F6F8E6D8DA59}" destId="{7D10F131-D781-4EC2-B6E3-CEFC0AB5C111}" srcOrd="5" destOrd="0" parTransId="{C8B132D5-1C46-4CFD-A471-5976C10B3408}" sibTransId="{4C8C5C79-2C85-4478-A81A-857878963E59}"/>
    <dgm:cxn modelId="{77F522A1-08E9-4906-B4AD-4761E0136C9C}" type="presOf" srcId="{75CCA399-4EB7-4058-B4E1-4246016EC1D2}" destId="{5A8078BF-82C7-460A-B995-A7D3D14BF0FC}" srcOrd="0" destOrd="0" presId="urn:microsoft.com/office/officeart/2005/8/layout/radial1"/>
    <dgm:cxn modelId="{E4567E33-BD6A-4884-AD1B-47ED4400B772}" type="presOf" srcId="{3EE4668D-A884-4658-9D77-371223F9E3CF}" destId="{7A8EC378-4B92-4921-9D00-7E9F1ED6A447}" srcOrd="0" destOrd="0" presId="urn:microsoft.com/office/officeart/2005/8/layout/radial1"/>
    <dgm:cxn modelId="{6223A6FB-0336-4716-A423-F55CAA7BC526}" type="presOf" srcId="{CC14C543-49EC-4202-989A-9D16BEB75B74}" destId="{4263118D-7DC7-4ADF-A902-7E4F6F4F32B5}" srcOrd="0" destOrd="0" presId="urn:microsoft.com/office/officeart/2005/8/layout/radial1"/>
    <dgm:cxn modelId="{4A43F52E-32C8-4F06-9F0F-340C01B20ADC}" type="presOf" srcId="{9CE90D50-2B10-405A-A63E-F6F8E6D8DA59}" destId="{88EF9C5D-8532-4484-9BB2-D1B073F288A9}" srcOrd="0" destOrd="0" presId="urn:microsoft.com/office/officeart/2005/8/layout/radial1"/>
    <dgm:cxn modelId="{14A2B606-A81C-4A81-A0F8-928645F3B653}" srcId="{9CE90D50-2B10-405A-A63E-F6F8E6D8DA59}" destId="{D4A7E206-FAE9-433F-B0D3-6EB011F6DDE5}" srcOrd="3" destOrd="0" parTransId="{996B369F-DD9F-45F8-BD28-30BA2D30D179}" sibTransId="{6BEE7E9B-C8CA-4643-A0CE-69D305F879E9}"/>
    <dgm:cxn modelId="{72147FCA-E933-4863-ACC8-23ADDA2C9F50}" type="presParOf" srcId="{671CC4BE-4149-49A0-B941-29A9FC9B786E}" destId="{88EF9C5D-8532-4484-9BB2-D1B073F288A9}" srcOrd="0" destOrd="0" presId="urn:microsoft.com/office/officeart/2005/8/layout/radial1"/>
    <dgm:cxn modelId="{5F5C175F-4DCB-4049-B33E-B98A0A4AAADA}" type="presParOf" srcId="{671CC4BE-4149-49A0-B941-29A9FC9B786E}" destId="{91E39C72-CD89-4F0E-8B64-D27B5688A348}" srcOrd="1" destOrd="0" presId="urn:microsoft.com/office/officeart/2005/8/layout/radial1"/>
    <dgm:cxn modelId="{741C30BA-04F2-4202-88F5-0D7EE914D134}" type="presParOf" srcId="{91E39C72-CD89-4F0E-8B64-D27B5688A348}" destId="{47E9B23A-2FFD-46BA-876C-EE483833FEC4}" srcOrd="0" destOrd="0" presId="urn:microsoft.com/office/officeart/2005/8/layout/radial1"/>
    <dgm:cxn modelId="{1031495E-7683-49E5-8BEB-3918DE496DEB}" type="presParOf" srcId="{671CC4BE-4149-49A0-B941-29A9FC9B786E}" destId="{7A8EC378-4B92-4921-9D00-7E9F1ED6A447}" srcOrd="2" destOrd="0" presId="urn:microsoft.com/office/officeart/2005/8/layout/radial1"/>
    <dgm:cxn modelId="{5437DDE6-F2FF-4A37-8BFA-0CD0F181B2FF}" type="presParOf" srcId="{671CC4BE-4149-49A0-B941-29A9FC9B786E}" destId="{07CD6820-FCE6-4EA9-B304-1B0E9A6198EC}" srcOrd="3" destOrd="0" presId="urn:microsoft.com/office/officeart/2005/8/layout/radial1"/>
    <dgm:cxn modelId="{D33159AE-8A23-432B-A998-6C5B3FFCB99D}" type="presParOf" srcId="{07CD6820-FCE6-4EA9-B304-1B0E9A6198EC}" destId="{80730019-1632-4FCA-B0F2-D4AB75CAF164}" srcOrd="0" destOrd="0" presId="urn:microsoft.com/office/officeart/2005/8/layout/radial1"/>
    <dgm:cxn modelId="{F60DA9CC-4FE0-4B09-BDB3-1EE4F2B6FE6A}" type="presParOf" srcId="{671CC4BE-4149-49A0-B941-29A9FC9B786E}" destId="{2CA67C90-9A31-48EE-B4A0-104109BB7125}" srcOrd="4" destOrd="0" presId="urn:microsoft.com/office/officeart/2005/8/layout/radial1"/>
    <dgm:cxn modelId="{B6BADE0E-3AB1-4CC4-BE47-372AB1F6ADB0}" type="presParOf" srcId="{671CC4BE-4149-49A0-B941-29A9FC9B786E}" destId="{5A8078BF-82C7-460A-B995-A7D3D14BF0FC}" srcOrd="5" destOrd="0" presId="urn:microsoft.com/office/officeart/2005/8/layout/radial1"/>
    <dgm:cxn modelId="{FC572239-488C-4FC5-95D0-475A257DDA92}" type="presParOf" srcId="{5A8078BF-82C7-460A-B995-A7D3D14BF0FC}" destId="{E716C4ED-48AE-46F5-A297-20785838874C}" srcOrd="0" destOrd="0" presId="urn:microsoft.com/office/officeart/2005/8/layout/radial1"/>
    <dgm:cxn modelId="{477B6B87-53E0-4CAB-A580-87C75E5E02C6}" type="presParOf" srcId="{671CC4BE-4149-49A0-B941-29A9FC9B786E}" destId="{A20337EA-5F34-454F-9FCB-AF03A112D845}" srcOrd="6" destOrd="0" presId="urn:microsoft.com/office/officeart/2005/8/layout/radial1"/>
    <dgm:cxn modelId="{C538B8EA-CA15-4428-8A24-49C0B1877DF0}" type="presParOf" srcId="{671CC4BE-4149-49A0-B941-29A9FC9B786E}" destId="{634C1F0F-C74F-4792-B102-5C084DD1E4F1}" srcOrd="7" destOrd="0" presId="urn:microsoft.com/office/officeart/2005/8/layout/radial1"/>
    <dgm:cxn modelId="{AE2BB489-80F2-4C1C-A246-E226F918979A}" type="presParOf" srcId="{634C1F0F-C74F-4792-B102-5C084DD1E4F1}" destId="{83F69A3E-814C-4669-9125-43C9DC6A4FB5}" srcOrd="0" destOrd="0" presId="urn:microsoft.com/office/officeart/2005/8/layout/radial1"/>
    <dgm:cxn modelId="{B76DC907-F418-46A5-839E-EA735BA49BBF}" type="presParOf" srcId="{671CC4BE-4149-49A0-B941-29A9FC9B786E}" destId="{ED8E83E3-53B0-404D-9249-FD0322B1C970}" srcOrd="8" destOrd="0" presId="urn:microsoft.com/office/officeart/2005/8/layout/radial1"/>
    <dgm:cxn modelId="{8D57D4A6-256E-4F26-A53D-E23A81189DE2}" type="presParOf" srcId="{671CC4BE-4149-49A0-B941-29A9FC9B786E}" destId="{87AF670E-B3E2-4A89-82F2-94B9D45A12C1}" srcOrd="9" destOrd="0" presId="urn:microsoft.com/office/officeart/2005/8/layout/radial1"/>
    <dgm:cxn modelId="{386AD657-BFD7-4E3D-A1B6-52A339AC408F}" type="presParOf" srcId="{87AF670E-B3E2-4A89-82F2-94B9D45A12C1}" destId="{9797D3BC-E87E-49BB-8761-982EA7997D79}" srcOrd="0" destOrd="0" presId="urn:microsoft.com/office/officeart/2005/8/layout/radial1"/>
    <dgm:cxn modelId="{54935FF3-F5EB-4459-92FC-EA04B38025BA}" type="presParOf" srcId="{671CC4BE-4149-49A0-B941-29A9FC9B786E}" destId="{4263118D-7DC7-4ADF-A902-7E4F6F4F32B5}" srcOrd="10" destOrd="0" presId="urn:microsoft.com/office/officeart/2005/8/layout/radial1"/>
    <dgm:cxn modelId="{2A766ECD-DB5F-460C-8D00-5FBF62958E98}" type="presParOf" srcId="{671CC4BE-4149-49A0-B941-29A9FC9B786E}" destId="{8E89B813-4E13-4B14-920C-AE78A87ECA97}" srcOrd="11" destOrd="0" presId="urn:microsoft.com/office/officeart/2005/8/layout/radial1"/>
    <dgm:cxn modelId="{FDABA05C-D84A-4690-93C4-7E36FCC06A6E}" type="presParOf" srcId="{8E89B813-4E13-4B14-920C-AE78A87ECA97}" destId="{7424703E-03A0-46E8-AC1A-1E35B6B65DEC}" srcOrd="0" destOrd="0" presId="urn:microsoft.com/office/officeart/2005/8/layout/radial1"/>
    <dgm:cxn modelId="{E999B605-D83D-4316-B933-BB697D962643}" type="presParOf" srcId="{671CC4BE-4149-49A0-B941-29A9FC9B786E}" destId="{6451FE28-DF0B-4BD7-AD1C-9383A15ABF38}" srcOrd="12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F9C5D-8532-4484-9BB2-D1B073F288A9}">
      <dsp:nvSpPr>
        <dsp:cNvPr id="0" name=""/>
        <dsp:cNvSpPr/>
      </dsp:nvSpPr>
      <dsp:spPr>
        <a:xfrm>
          <a:off x="3874882" y="1712488"/>
          <a:ext cx="2676055" cy="2433418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পরিবারের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অন্য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সদস্যদের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66781" y="2068854"/>
        <a:ext cx="1892257" cy="1720686"/>
      </dsp:txXfrm>
    </dsp:sp>
    <dsp:sp modelId="{91E39C72-CD89-4F0E-8B64-D27B5688A348}">
      <dsp:nvSpPr>
        <dsp:cNvPr id="0" name=""/>
        <dsp:cNvSpPr/>
      </dsp:nvSpPr>
      <dsp:spPr>
        <a:xfrm rot="16200000">
          <a:off x="5167980" y="1653453"/>
          <a:ext cx="89859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89859" y="141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0663" y="1665311"/>
        <a:ext cx="4492" cy="4492"/>
      </dsp:txXfrm>
    </dsp:sp>
    <dsp:sp modelId="{7A8EC378-4B92-4921-9D00-7E9F1ED6A447}">
      <dsp:nvSpPr>
        <dsp:cNvPr id="0" name=""/>
        <dsp:cNvSpPr/>
      </dsp:nvSpPr>
      <dsp:spPr>
        <a:xfrm>
          <a:off x="4264475" y="-5696"/>
          <a:ext cx="1896869" cy="162832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542265" y="232767"/>
        <a:ext cx="1341289" cy="1151399"/>
      </dsp:txXfrm>
    </dsp:sp>
    <dsp:sp modelId="{07CD6820-FCE6-4EA9-B304-1B0E9A6198EC}">
      <dsp:nvSpPr>
        <dsp:cNvPr id="0" name=""/>
        <dsp:cNvSpPr/>
      </dsp:nvSpPr>
      <dsp:spPr>
        <a:xfrm rot="20314782">
          <a:off x="6394488" y="2184660"/>
          <a:ext cx="1360645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1360645" y="141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40794" y="2164749"/>
        <a:ext cx="68032" cy="68032"/>
      </dsp:txXfrm>
    </dsp:sp>
    <dsp:sp modelId="{2CA67C90-9A31-48EE-B4A0-104109BB7125}">
      <dsp:nvSpPr>
        <dsp:cNvPr id="0" name=""/>
        <dsp:cNvSpPr/>
      </dsp:nvSpPr>
      <dsp:spPr>
        <a:xfrm>
          <a:off x="7624941" y="302595"/>
          <a:ext cx="2412413" cy="241430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7978231" y="656161"/>
        <a:ext cx="1705833" cy="1707170"/>
      </dsp:txXfrm>
    </dsp:sp>
    <dsp:sp modelId="{5A8078BF-82C7-460A-B995-A7D3D14BF0FC}">
      <dsp:nvSpPr>
        <dsp:cNvPr id="0" name=""/>
        <dsp:cNvSpPr/>
      </dsp:nvSpPr>
      <dsp:spPr>
        <a:xfrm rot="1095318">
          <a:off x="6443114" y="3501932"/>
          <a:ext cx="1097781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1097781" y="141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64561" y="3488592"/>
        <a:ext cx="54889" cy="54889"/>
      </dsp:txXfrm>
    </dsp:sp>
    <dsp:sp modelId="{A20337EA-5F34-454F-9FCB-AF03A112D845}">
      <dsp:nvSpPr>
        <dsp:cNvPr id="0" name=""/>
        <dsp:cNvSpPr/>
      </dsp:nvSpPr>
      <dsp:spPr>
        <a:xfrm>
          <a:off x="7423773" y="2995256"/>
          <a:ext cx="2593743" cy="218195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7803618" y="3314796"/>
        <a:ext cx="1834053" cy="1542876"/>
      </dsp:txXfrm>
    </dsp:sp>
    <dsp:sp modelId="{634C1F0F-C74F-4792-B102-5C084DD1E4F1}">
      <dsp:nvSpPr>
        <dsp:cNvPr id="0" name=""/>
        <dsp:cNvSpPr/>
      </dsp:nvSpPr>
      <dsp:spPr>
        <a:xfrm rot="5400000">
          <a:off x="5196761" y="4147950"/>
          <a:ext cx="32297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32297" y="141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2102" y="4161248"/>
        <a:ext cx="1614" cy="1614"/>
      </dsp:txXfrm>
    </dsp:sp>
    <dsp:sp modelId="{ED8E83E3-53B0-404D-9249-FD0322B1C970}">
      <dsp:nvSpPr>
        <dsp:cNvPr id="0" name=""/>
        <dsp:cNvSpPr/>
      </dsp:nvSpPr>
      <dsp:spPr>
        <a:xfrm>
          <a:off x="3826236" y="4178204"/>
          <a:ext cx="2773347" cy="1743448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32383" y="4433526"/>
        <a:ext cx="1961053" cy="1232804"/>
      </dsp:txXfrm>
    </dsp:sp>
    <dsp:sp modelId="{87AF670E-B3E2-4A89-82F2-94B9D45A12C1}">
      <dsp:nvSpPr>
        <dsp:cNvPr id="0" name=""/>
        <dsp:cNvSpPr/>
      </dsp:nvSpPr>
      <dsp:spPr>
        <a:xfrm rot="9546817">
          <a:off x="2194680" y="3714792"/>
          <a:ext cx="1845052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1845052" y="141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3071080" y="3682771"/>
        <a:ext cx="92252" cy="92252"/>
      </dsp:txXfrm>
    </dsp:sp>
    <dsp:sp modelId="{4263118D-7DC7-4ADF-A902-7E4F6F4F32B5}">
      <dsp:nvSpPr>
        <dsp:cNvPr id="0" name=""/>
        <dsp:cNvSpPr/>
      </dsp:nvSpPr>
      <dsp:spPr>
        <a:xfrm>
          <a:off x="0" y="3327195"/>
          <a:ext cx="2334628" cy="2291526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41898" y="3662781"/>
        <a:ext cx="1650832" cy="1620354"/>
      </dsp:txXfrm>
    </dsp:sp>
    <dsp:sp modelId="{8E89B813-4E13-4B14-920C-AE78A87ECA97}">
      <dsp:nvSpPr>
        <dsp:cNvPr id="0" name=""/>
        <dsp:cNvSpPr/>
      </dsp:nvSpPr>
      <dsp:spPr>
        <a:xfrm rot="12080626">
          <a:off x="2487047" y="2152702"/>
          <a:ext cx="1549679" cy="28210"/>
        </a:xfrm>
        <a:custGeom>
          <a:avLst/>
          <a:gdLst/>
          <a:ahLst/>
          <a:cxnLst/>
          <a:rect l="0" t="0" r="0" b="0"/>
          <a:pathLst>
            <a:path>
              <a:moveTo>
                <a:pt x="0" y="14105"/>
              </a:moveTo>
              <a:lnTo>
                <a:pt x="1549679" y="141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23145" y="2128066"/>
        <a:ext cx="77483" cy="77483"/>
      </dsp:txXfrm>
    </dsp:sp>
    <dsp:sp modelId="{6451FE28-DF0B-4BD7-AD1C-9383A15ABF38}">
      <dsp:nvSpPr>
        <dsp:cNvPr id="0" name=""/>
        <dsp:cNvSpPr/>
      </dsp:nvSpPr>
      <dsp:spPr>
        <a:xfrm>
          <a:off x="0" y="300632"/>
          <a:ext cx="2665976" cy="2224862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90423" y="626455"/>
        <a:ext cx="1885130" cy="1573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546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405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93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952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20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73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15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383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024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673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457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763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ECB9-A625-4D26-8510-88807738FCE6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A37D-B132-46A3-97D5-21DAF76C8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163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Alternate Process 7"/>
          <p:cNvSpPr/>
          <p:nvPr/>
        </p:nvSpPr>
        <p:spPr>
          <a:xfrm>
            <a:off x="1171977" y="579549"/>
            <a:ext cx="9775065" cy="560812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66"/>
            <a:ext cx="12192000" cy="685155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1310">
            <a:off x="1335449" y="1249735"/>
            <a:ext cx="5025535" cy="36828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17510">
            <a:off x="6560727" y="1249736"/>
            <a:ext cx="5025535" cy="36828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48216" y="3540793"/>
            <a:ext cx="508504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16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09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3"/>
          <p:cNvSpPr txBox="1"/>
          <p:nvPr/>
        </p:nvSpPr>
        <p:spPr>
          <a:xfrm>
            <a:off x="3643531" y="479557"/>
            <a:ext cx="5236113" cy="64633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1333207" y="5262302"/>
            <a:ext cx="8915399" cy="96364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207" y="1389891"/>
            <a:ext cx="3843704" cy="16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78" y="1389891"/>
            <a:ext cx="3460286" cy="152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78" y="3254094"/>
            <a:ext cx="3460286" cy="1619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207" y="3254094"/>
            <a:ext cx="3843704" cy="16281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59581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61664" y="384868"/>
            <a:ext cx="6840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469" y="1223974"/>
            <a:ext cx="3267649" cy="19221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636" y="1223974"/>
            <a:ext cx="3585882" cy="19221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636" y="3408607"/>
            <a:ext cx="3585882" cy="19737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470" y="3408607"/>
            <a:ext cx="3267649" cy="21784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111690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3359954" y="640274"/>
            <a:ext cx="5220956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000" dirty="0"/>
          </a:p>
        </p:txBody>
      </p:sp>
      <p:sp>
        <p:nvSpPr>
          <p:cNvPr id="6" name="Rounded Rectangle 5"/>
          <p:cNvSpPr/>
          <p:nvPr/>
        </p:nvSpPr>
        <p:spPr>
          <a:xfrm>
            <a:off x="3359954" y="4726257"/>
            <a:ext cx="5098246" cy="113267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লেখাপড়া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30" y="1481879"/>
            <a:ext cx="4572317" cy="2976940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700" y="1481879"/>
            <a:ext cx="3820791" cy="2976940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="" xmlns:p14="http://schemas.microsoft.com/office/powerpoint/2010/main" val="168080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692434" y="337174"/>
            <a:ext cx="856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692434" y="5278184"/>
            <a:ext cx="7303648" cy="949642"/>
          </a:xfrm>
          <a:prstGeom prst="round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কাজগুলি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06" y="952163"/>
            <a:ext cx="4007223" cy="184785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1032441"/>
            <a:ext cx="4249270" cy="20738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3396890"/>
            <a:ext cx="4249270" cy="1590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327" y="3277308"/>
            <a:ext cx="3861201" cy="1628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118847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3697942" y="685799"/>
            <a:ext cx="3657600" cy="110799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   </a:t>
            </a:r>
            <a:endParaRPr lang="en-US" sz="6600" dirty="0"/>
          </a:p>
        </p:txBody>
      </p:sp>
      <p:sp>
        <p:nvSpPr>
          <p:cNvPr id="4" name="TextBox 6"/>
          <p:cNvSpPr txBox="1"/>
          <p:nvPr/>
        </p:nvSpPr>
        <p:spPr>
          <a:xfrm>
            <a:off x="1524000" y="4407782"/>
            <a:ext cx="8839200" cy="1200329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সদস্যরা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করে?তার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942" y="2195512"/>
            <a:ext cx="2952750" cy="15525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38278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83939" y="2498380"/>
            <a:ext cx="4414049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থমকে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যাবে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165" y="1733695"/>
            <a:ext cx="10542494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200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200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200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200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25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spc="-1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spc="-1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0235" y="2498380"/>
            <a:ext cx="4634452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চলাচলে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210235" y="3229497"/>
            <a:ext cx="4634451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খেয়ে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3936" y="3229497"/>
            <a:ext cx="4414051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পড়াশোনা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কষ্টকর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ross 7"/>
          <p:cNvSpPr/>
          <p:nvPr/>
        </p:nvSpPr>
        <p:spPr>
          <a:xfrm>
            <a:off x="3644812" y="639449"/>
            <a:ext cx="2545940" cy="887181"/>
          </a:xfrm>
          <a:prstGeom prst="plus">
            <a:avLst>
              <a:gd name="adj" fmla="val 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25" dirty="0" err="1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spc="-125" dirty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210235" y="4778563"/>
            <a:ext cx="4634453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7165" y="3994182"/>
            <a:ext cx="10542494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গৃহপালিত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হাঁস-মুরগি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spc="-1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0235" y="5536406"/>
            <a:ext cx="4634453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ভিটামিন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3939" y="5536406"/>
            <a:ext cx="4414047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3937" y="4785494"/>
            <a:ext cx="4414049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স্নেহ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82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833718" y="618565"/>
            <a:ext cx="10542494" cy="559397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42374" y="625844"/>
            <a:ext cx="4018208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5006" y="3878127"/>
            <a:ext cx="10219766" cy="230832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সদস্যারা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005" y="195041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887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1884" y="4378817"/>
            <a:ext cx="6408394" cy="7694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713" y="476519"/>
            <a:ext cx="8173374" cy="39097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22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46" y="537588"/>
            <a:ext cx="10133873" cy="5695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911" y="3996389"/>
            <a:ext cx="3503567" cy="18056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62191" y="768626"/>
            <a:ext cx="3458818" cy="294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881" indent="-192881" algn="ctr">
              <a:spcBef>
                <a:spcPct val="20000"/>
              </a:spcBef>
              <a:defRPr/>
            </a:pPr>
            <a:r>
              <a:rPr lang="bn-BD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192881" indent="-192881" algn="ctr">
              <a:spcBef>
                <a:spcPct val="20000"/>
              </a:spcBef>
              <a:defRPr/>
            </a:pPr>
            <a:r>
              <a:rPr lang="bn-BD" sz="2800" b="1" dirty="0">
                <a:ln/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2800" b="1" dirty="0" err="1">
                <a:ln/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2800" b="1" dirty="0">
                <a:ln/>
                <a:latin typeface="NikoshBAN" pitchFamily="2" charset="0"/>
                <a:cs typeface="NikoshBAN" pitchFamily="2" charset="0"/>
              </a:rPr>
              <a:t>: ৮ম </a:t>
            </a:r>
          </a:p>
          <a:p>
            <a:pPr marL="192881" indent="-192881" algn="ctr">
              <a:spcBef>
                <a:spcPct val="20000"/>
              </a:spcBef>
              <a:defRPr/>
            </a:pPr>
            <a:r>
              <a:rPr lang="en-US" sz="2800" b="1" dirty="0" err="1">
                <a:ln/>
                <a:latin typeface="NikoshBAN" pitchFamily="2" charset="0"/>
                <a:cs typeface="NikoshBAN" pitchFamily="2" charset="0"/>
              </a:rPr>
              <a:t>বিষয়-কর্ম</a:t>
            </a:r>
            <a:r>
              <a:rPr lang="en-US" sz="2800" b="1" dirty="0">
                <a:ln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n/>
                <a:latin typeface="NikoshBAN" pitchFamily="2" charset="0"/>
                <a:cs typeface="NikoshBAN" pitchFamily="2" charset="0"/>
              </a:rPr>
              <a:t>জীবনমূখী</a:t>
            </a:r>
            <a:r>
              <a:rPr lang="en-US" sz="28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/>
                <a:latin typeface="NikoshBAN" pitchFamily="2" charset="0"/>
                <a:cs typeface="NikoshBAN" pitchFamily="2" charset="0"/>
              </a:rPr>
              <a:t>শিক্ষা</a:t>
            </a:r>
            <a:endParaRPr lang="bn-BD" sz="2800" b="1" dirty="0">
              <a:ln/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২ 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৫,৬,৭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40836" y="861695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41418" y="2828836"/>
            <a:ext cx="3657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50"/>
                </a:solidFill>
                <a:latin typeface="TonnySushreeMJ" pitchFamily="2" charset="0"/>
                <a:cs typeface="TonnySushreeMJ" pitchFamily="2" charset="0"/>
              </a:rPr>
              <a:t>আ,ও,ম</a:t>
            </a:r>
            <a:r>
              <a:rPr lang="en-US" sz="2800" dirty="0" smtClean="0">
                <a:solidFill>
                  <a:srgbClr val="00B050"/>
                </a:solidFill>
                <a:latin typeface="TonnySushreeMJ" pitchFamily="2" charset="0"/>
                <a:cs typeface="TonnySush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onnySushreeMJ" pitchFamily="2" charset="0"/>
                <a:cs typeface="TonnySushreeMJ" pitchFamily="2" charset="0"/>
              </a:rPr>
              <a:t>ফারুক</a:t>
            </a:r>
            <a:r>
              <a:rPr lang="en-US" sz="2800" dirty="0" smtClean="0">
                <a:solidFill>
                  <a:srgbClr val="00B050"/>
                </a:solidFill>
                <a:latin typeface="TonnySushreeMJ" pitchFamily="2" charset="0"/>
                <a:cs typeface="TonnySush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onnySushreeMJ" pitchFamily="2" charset="0"/>
                <a:cs typeface="TonnySushreeMJ" pitchFamily="2" charset="0"/>
              </a:rPr>
              <a:t>হোসাইন</a:t>
            </a:r>
            <a:r>
              <a:rPr lang="en-US" sz="2800" dirty="0" smtClean="0">
                <a:solidFill>
                  <a:srgbClr val="00B050"/>
                </a:solidFill>
                <a:latin typeface="TonnySushreeMJ" pitchFamily="2" charset="0"/>
                <a:cs typeface="TonnySushreeMJ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TonnySushreeMJ" pitchFamily="2" charset="0"/>
                <a:cs typeface="TonnySushreeMJ" pitchFamily="2" charset="0"/>
              </a:rPr>
              <a:t>সুপার</a:t>
            </a:r>
            <a:r>
              <a:rPr lang="en-US" dirty="0" smtClean="0">
                <a:latin typeface="TonnySushreeMJ" pitchFamily="2" charset="0"/>
                <a:cs typeface="TonnySushreeMJ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TonnySushreeMJ" pitchFamily="2" charset="0"/>
                <a:cs typeface="TonnySushreeMJ" pitchFamily="2" charset="0"/>
              </a:rPr>
              <a:t>বড়দারোগা</a:t>
            </a:r>
            <a:r>
              <a:rPr lang="en-US" dirty="0" smtClean="0">
                <a:latin typeface="TonnySushreeMJ" pitchFamily="2" charset="0"/>
                <a:cs typeface="TonnySushreeMJ" pitchFamily="2" charset="0"/>
              </a:rPr>
              <a:t> </a:t>
            </a:r>
            <a:r>
              <a:rPr lang="en-US" dirty="0" err="1" smtClean="0">
                <a:latin typeface="TonnySushreeMJ" pitchFamily="2" charset="0"/>
                <a:cs typeface="TonnySushreeMJ" pitchFamily="2" charset="0"/>
              </a:rPr>
              <a:t>হাট</a:t>
            </a:r>
            <a:r>
              <a:rPr lang="en-US" dirty="0" smtClean="0">
                <a:latin typeface="TonnySushreeMJ" pitchFamily="2" charset="0"/>
                <a:cs typeface="TonnySushreeMJ" pitchFamily="2" charset="0"/>
              </a:rPr>
              <a:t> </a:t>
            </a:r>
            <a:r>
              <a:rPr lang="en-US" dirty="0" err="1" smtClean="0">
                <a:latin typeface="TonnySushreeMJ" pitchFamily="2" charset="0"/>
                <a:cs typeface="TonnySushreeMJ" pitchFamily="2" charset="0"/>
              </a:rPr>
              <a:t>সি,উ,ই</a:t>
            </a:r>
            <a:r>
              <a:rPr lang="en-US" dirty="0" smtClean="0">
                <a:latin typeface="TonnySushreeMJ" pitchFamily="2" charset="0"/>
                <a:cs typeface="TonnySushreeMJ" pitchFamily="2" charset="0"/>
              </a:rPr>
              <a:t> </a:t>
            </a:r>
            <a:r>
              <a:rPr lang="en-US" dirty="0" err="1" smtClean="0">
                <a:latin typeface="TonnySushreeMJ" pitchFamily="2" charset="0"/>
                <a:cs typeface="TonnySushreeMJ" pitchFamily="2" charset="0"/>
              </a:rPr>
              <a:t>দাখিল</a:t>
            </a:r>
            <a:r>
              <a:rPr lang="en-US" dirty="0" smtClean="0">
                <a:latin typeface="TonnySushreeMJ" pitchFamily="2" charset="0"/>
                <a:cs typeface="TonnySushreeMJ" pitchFamily="2" charset="0"/>
              </a:rPr>
              <a:t> </a:t>
            </a:r>
            <a:r>
              <a:rPr lang="en-US" dirty="0" err="1" smtClean="0">
                <a:latin typeface="TonnySushreeMJ" pitchFamily="2" charset="0"/>
                <a:cs typeface="TonnySushreeMJ" pitchFamily="2" charset="0"/>
              </a:rPr>
              <a:t>মাদরাসা</a:t>
            </a:r>
            <a:r>
              <a:rPr lang="en-US" dirty="0" smtClean="0">
                <a:latin typeface="TonnySushreeMJ" pitchFamily="2" charset="0"/>
                <a:cs typeface="TonnySushreeMJ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TonnySushreeMJ" pitchFamily="2" charset="0"/>
                <a:cs typeface="TonnySushreeMJ" pitchFamily="2" charset="0"/>
              </a:rPr>
              <a:t>সীতাকুন্ড,চট্টগ্রাম</a:t>
            </a:r>
            <a:r>
              <a:rPr lang="en-US" dirty="0" smtClean="0">
                <a:latin typeface="TonnySushreeMJ" pitchFamily="2" charset="0"/>
                <a:cs typeface="TonnySushreeMJ" pitchFamily="2" charset="0"/>
              </a:rPr>
              <a:t> । </a:t>
            </a:r>
          </a:p>
        </p:txBody>
      </p:sp>
    </p:spTree>
    <p:extLst>
      <p:ext uri="{BB962C8B-B14F-4D97-AF65-F5344CB8AC3E}">
        <p14:creationId xmlns="" xmlns:p14="http://schemas.microsoft.com/office/powerpoint/2010/main" val="32056722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7791" y="633046"/>
            <a:ext cx="10564837" cy="55172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35160" y="818427"/>
            <a:ext cx="3032975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8546" y="2889756"/>
            <a:ext cx="8590208" cy="255454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  <a:defRPr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প্রত্যেকের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।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24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976404" y="4199346"/>
            <a:ext cx="1831191" cy="783193"/>
          </a:xfrm>
          <a:prstGeom prst="flowChartAlternateProcess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রান্না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5187224" y="4199346"/>
            <a:ext cx="1834300" cy="783193"/>
          </a:xfrm>
          <a:prstGeom prst="flowChartAlternateProcess">
            <a:avLst/>
          </a:prstGeom>
          <a:ln w="5715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পশুপালন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744584" y="675801"/>
            <a:ext cx="10719581" cy="715089"/>
          </a:xfrm>
          <a:prstGeom prst="flowChartAlternateProcess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1447969" y="5578210"/>
            <a:ext cx="9570393" cy="646331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সদস্যরা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3711" y="5945775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78" y="1534640"/>
            <a:ext cx="3107982" cy="24515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923" y="1534639"/>
            <a:ext cx="3225218" cy="24515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104" y="1592168"/>
            <a:ext cx="3142528" cy="23939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3"/>
          <p:cNvSpPr txBox="1"/>
          <p:nvPr/>
        </p:nvSpPr>
        <p:spPr>
          <a:xfrm>
            <a:off x="8115394" y="4187424"/>
            <a:ext cx="2843947" cy="783193"/>
          </a:xfrm>
          <a:prstGeom prst="flowChartAlternateProcess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হাঁসমুরগী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585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596981" y="585701"/>
            <a:ext cx="891861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সদস্যারা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কাজগুলো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rot="10800000" flipV="1">
            <a:off x="3456137" y="1371968"/>
            <a:ext cx="5639750" cy="93045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যাপন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কষ্টকর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1042977" y="5752129"/>
            <a:ext cx="3646076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7646002" y="5795053"/>
            <a:ext cx="2011499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পরিস্কার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253" y="2686225"/>
            <a:ext cx="4610333" cy="30599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perspectiveAbove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81" y="2581724"/>
            <a:ext cx="4736553" cy="30599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72323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ultiply 2"/>
          <p:cNvSpPr/>
          <p:nvPr/>
        </p:nvSpPr>
        <p:spPr>
          <a:xfrm>
            <a:off x="712732" y="10699225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5"/>
          <p:cNvSpPr txBox="1"/>
          <p:nvPr/>
        </p:nvSpPr>
        <p:spPr>
          <a:xfrm>
            <a:off x="1956760" y="4687749"/>
            <a:ext cx="7848600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গুরত্ব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84" y="586324"/>
            <a:ext cx="3369871" cy="3715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586324"/>
            <a:ext cx="3610552" cy="3766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304" y="612014"/>
            <a:ext cx="2696112" cy="3715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306407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96200" y="4118407"/>
            <a:ext cx="1444626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পশুপালন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2418573" y="4148180"/>
            <a:ext cx="1728424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4241526" y="5079142"/>
            <a:ext cx="4039830" cy="707886"/>
          </a:xfrm>
          <a:prstGeom prst="rect">
            <a:avLst/>
          </a:prstGeom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একাজগুলো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511" y="1113157"/>
            <a:ext cx="3929131" cy="27503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441" y="1113157"/>
            <a:ext cx="4728744" cy="27503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665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Diagram 46"/>
          <p:cNvGraphicFramePr/>
          <p:nvPr>
            <p:extLst>
              <p:ext uri="{D42A27DB-BD31-4B8C-83A1-F6EECF244321}">
                <p14:modId xmlns="" xmlns:p14="http://schemas.microsoft.com/office/powerpoint/2010/main" val="3116389899"/>
              </p:ext>
            </p:extLst>
          </p:nvPr>
        </p:nvGraphicFramePr>
        <p:xfrm>
          <a:off x="742122" y="344557"/>
          <a:ext cx="10389704" cy="5915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9011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88EF9C5D-8532-4484-9BB2-D1B073F28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>
                                            <p:graphicEl>
                                              <a:dgm id="{88EF9C5D-8532-4484-9BB2-D1B073F28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>
                                            <p:graphicEl>
                                              <a:dgm id="{88EF9C5D-8532-4484-9BB2-D1B073F28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>
                                            <p:graphicEl>
                                              <a:dgm id="{88EF9C5D-8532-4484-9BB2-D1B073F28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>
                                            <p:graphicEl>
                                              <a:dgm id="{88EF9C5D-8532-4484-9BB2-D1B073F28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91E39C72-CD89-4F0E-8B64-D27B5688A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>
                                            <p:graphicEl>
                                              <a:dgm id="{91E39C72-CD89-4F0E-8B64-D27B5688A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>
                                            <p:graphicEl>
                                              <a:dgm id="{91E39C72-CD89-4F0E-8B64-D27B5688A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>
                                            <p:graphicEl>
                                              <a:dgm id="{91E39C72-CD89-4F0E-8B64-D27B5688A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">
                                            <p:graphicEl>
                                              <a:dgm id="{91E39C72-CD89-4F0E-8B64-D27B5688A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7A8EC378-4B92-4921-9D00-7E9F1ED6A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>
                                            <p:graphicEl>
                                              <a:dgm id="{7A8EC378-4B92-4921-9D00-7E9F1ED6A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>
                                            <p:graphicEl>
                                              <a:dgm id="{7A8EC378-4B92-4921-9D00-7E9F1ED6A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>
                                            <p:graphicEl>
                                              <a:dgm id="{7A8EC378-4B92-4921-9D00-7E9F1ED6A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>
                                            <p:graphicEl>
                                              <a:dgm id="{7A8EC378-4B92-4921-9D00-7E9F1ED6A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07CD6820-FCE6-4EA9-B304-1B0E9A619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>
                                            <p:graphicEl>
                                              <a:dgm id="{07CD6820-FCE6-4EA9-B304-1B0E9A619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>
                                            <p:graphicEl>
                                              <a:dgm id="{07CD6820-FCE6-4EA9-B304-1B0E9A619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>
                                            <p:graphicEl>
                                              <a:dgm id="{07CD6820-FCE6-4EA9-B304-1B0E9A619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>
                                            <p:graphicEl>
                                              <a:dgm id="{07CD6820-FCE6-4EA9-B304-1B0E9A6198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2CA67C90-9A31-48EE-B4A0-104109BB7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>
                                            <p:graphicEl>
                                              <a:dgm id="{2CA67C90-9A31-48EE-B4A0-104109BB7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">
                                            <p:graphicEl>
                                              <a:dgm id="{2CA67C90-9A31-48EE-B4A0-104109BB7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>
                                            <p:graphicEl>
                                              <a:dgm id="{2CA67C90-9A31-48EE-B4A0-104109BB7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">
                                            <p:graphicEl>
                                              <a:dgm id="{2CA67C90-9A31-48EE-B4A0-104109BB71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5A8078BF-82C7-460A-B995-A7D3D14BF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>
                                            <p:graphicEl>
                                              <a:dgm id="{5A8078BF-82C7-460A-B995-A7D3D14BF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>
                                            <p:graphicEl>
                                              <a:dgm id="{5A8078BF-82C7-460A-B995-A7D3D14BF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>
                                            <p:graphicEl>
                                              <a:dgm id="{5A8078BF-82C7-460A-B995-A7D3D14BF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7">
                                            <p:graphicEl>
                                              <a:dgm id="{5A8078BF-82C7-460A-B995-A7D3D14BF0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A20337EA-5F34-454F-9FCB-AF03A112D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>
                                            <p:graphicEl>
                                              <a:dgm id="{A20337EA-5F34-454F-9FCB-AF03A112D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>
                                            <p:graphicEl>
                                              <a:dgm id="{A20337EA-5F34-454F-9FCB-AF03A112D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>
                                            <p:graphicEl>
                                              <a:dgm id="{A20337EA-5F34-454F-9FCB-AF03A112D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">
                                            <p:graphicEl>
                                              <a:dgm id="{A20337EA-5F34-454F-9FCB-AF03A112D8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634C1F0F-C74F-4792-B102-5C084DD1E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">
                                            <p:graphicEl>
                                              <a:dgm id="{634C1F0F-C74F-4792-B102-5C084DD1E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>
                                            <p:graphicEl>
                                              <a:dgm id="{634C1F0F-C74F-4792-B102-5C084DD1E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>
                                            <p:graphicEl>
                                              <a:dgm id="{634C1F0F-C74F-4792-B102-5C084DD1E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">
                                            <p:graphicEl>
                                              <a:dgm id="{634C1F0F-C74F-4792-B102-5C084DD1E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ED8E83E3-53B0-404D-9249-FD0322B1C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>
                                            <p:graphicEl>
                                              <a:dgm id="{ED8E83E3-53B0-404D-9249-FD0322B1C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>
                                            <p:graphicEl>
                                              <a:dgm id="{ED8E83E3-53B0-404D-9249-FD0322B1C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>
                                            <p:graphicEl>
                                              <a:dgm id="{ED8E83E3-53B0-404D-9249-FD0322B1C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>
                                            <p:graphicEl>
                                              <a:dgm id="{ED8E83E3-53B0-404D-9249-FD0322B1C9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87AF670E-B3E2-4A89-82F2-94B9D45A1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>
                                            <p:graphicEl>
                                              <a:dgm id="{87AF670E-B3E2-4A89-82F2-94B9D45A1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">
                                            <p:graphicEl>
                                              <a:dgm id="{87AF670E-B3E2-4A89-82F2-94B9D45A1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7">
                                            <p:graphicEl>
                                              <a:dgm id="{87AF670E-B3E2-4A89-82F2-94B9D45A1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7">
                                            <p:graphicEl>
                                              <a:dgm id="{87AF670E-B3E2-4A89-82F2-94B9D45A1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4263118D-7DC7-4ADF-A902-7E4F6F4F3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>
                                            <p:graphicEl>
                                              <a:dgm id="{4263118D-7DC7-4ADF-A902-7E4F6F4F3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>
                                            <p:graphicEl>
                                              <a:dgm id="{4263118D-7DC7-4ADF-A902-7E4F6F4F3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>
                                            <p:graphicEl>
                                              <a:dgm id="{4263118D-7DC7-4ADF-A902-7E4F6F4F3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>
                                            <p:graphicEl>
                                              <a:dgm id="{4263118D-7DC7-4ADF-A902-7E4F6F4F3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8E89B813-4E13-4B14-920C-AE78A87EC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>
                                            <p:graphicEl>
                                              <a:dgm id="{8E89B813-4E13-4B14-920C-AE78A87EC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">
                                            <p:graphicEl>
                                              <a:dgm id="{8E89B813-4E13-4B14-920C-AE78A87EC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7">
                                            <p:graphicEl>
                                              <a:dgm id="{8E89B813-4E13-4B14-920C-AE78A87EC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7">
                                            <p:graphicEl>
                                              <a:dgm id="{8E89B813-4E13-4B14-920C-AE78A87ECA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graphicEl>
                                              <a:dgm id="{6451FE28-DF0B-4BD7-AD1C-9383A15AB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>
                                            <p:graphicEl>
                                              <a:dgm id="{6451FE28-DF0B-4BD7-AD1C-9383A15AB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>
                                            <p:graphicEl>
                                              <a:dgm id="{6451FE28-DF0B-4BD7-AD1C-9383A15AB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>
                                            <p:graphicEl>
                                              <a:dgm id="{6451FE28-DF0B-4BD7-AD1C-9383A15AB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>
                                            <p:graphicEl>
                                              <a:dgm id="{6451FE28-DF0B-4BD7-AD1C-9383A15ABF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7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495800" y="6858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 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598042" y="4578058"/>
            <a:ext cx="8995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সদস্যদের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426" y="1714900"/>
            <a:ext cx="6717792" cy="26650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314007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285</Words>
  <Application>Microsoft Office PowerPoint</Application>
  <PresentationFormat>Custom</PresentationFormat>
  <Paragraphs>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Unlocks</cp:lastModifiedBy>
  <cp:revision>33</cp:revision>
  <dcterms:created xsi:type="dcterms:W3CDTF">2017-09-23T04:20:09Z</dcterms:created>
  <dcterms:modified xsi:type="dcterms:W3CDTF">2018-04-03T05:58:22Z</dcterms:modified>
</cp:coreProperties>
</file>