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92" r:id="rId2"/>
    <p:sldId id="271" r:id="rId3"/>
    <p:sldId id="283" r:id="rId4"/>
    <p:sldId id="284" r:id="rId5"/>
    <p:sldId id="287" r:id="rId6"/>
    <p:sldId id="276" r:id="rId7"/>
    <p:sldId id="288" r:id="rId8"/>
    <p:sldId id="257" r:id="rId9"/>
    <p:sldId id="263" r:id="rId10"/>
    <p:sldId id="265" r:id="rId11"/>
    <p:sldId id="266" r:id="rId12"/>
    <p:sldId id="290" r:id="rId13"/>
    <p:sldId id="268" r:id="rId14"/>
    <p:sldId id="269" r:id="rId15"/>
    <p:sldId id="267" r:id="rId16"/>
    <p:sldId id="289" r:id="rId17"/>
    <p:sldId id="278" r:id="rId18"/>
    <p:sldId id="280" r:id="rId19"/>
    <p:sldId id="282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8" y="17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264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02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456532-A9B1-4DA8-9F90-2AC0A302A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E29DEE8-7B00-4751-8EE3-7AEAD64E3DF5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0456532-A9B1-4DA8-9F90-2AC0A302A5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khasan8889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183009" y="187627"/>
            <a:ext cx="7836406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</a:t>
            </a:r>
            <a:r>
              <a:rPr lang="bn-BD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2820112" y="1066800"/>
            <a:ext cx="3760192" cy="1015663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856612"/>
            <a:ext cx="8638414" cy="450248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="" xmlns:p14="http://schemas.microsoft.com/office/powerpoint/2010/main" val="2251194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কিভাবে ইয়াহু একাউন্টে প্রবেশ করা যায়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E:\MOTIAR\D,contennt Picture 2\a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705600" cy="25908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48006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address bar এ ইয়াহুর ঠিকানা www.yahoo.comলিখ।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05200" y="2133600"/>
            <a:ext cx="0" cy="2819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1747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" y="3048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নিচে User Id &amp; Password দিয়ে sign In বাটনে ক্লিক করতে হবে।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Motiar\Desktop\yah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442"/>
          <a:stretch/>
        </p:blipFill>
        <p:spPr bwMode="auto">
          <a:xfrm>
            <a:off x="3552812" y="2298390"/>
            <a:ext cx="3328001" cy="40262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286000" y="1752600"/>
            <a:ext cx="2362200" cy="3581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438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Motiar\Desktop\yah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153400" cy="33528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Mail এ ক্লিক করতে হবে।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38400" y="1524000"/>
            <a:ext cx="762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3244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2667000"/>
            <a:ext cx="2801937" cy="40198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273" y="170694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নিচে Create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ew Account এ ক্লিক করতে হবে।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29000" y="2971800"/>
            <a:ext cx="2895600" cy="2895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43028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 ই-মেইল একাউন্ট খোলা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549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1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ফরমটি পূরণ করতে হবে</a:t>
            </a:r>
            <a:r>
              <a:rPr lang="en-US" sz="4000" dirty="0" smtClean="0">
                <a:solidFill>
                  <a:srgbClr val="FF0000"/>
                </a:solidFill>
              </a:rPr>
              <a:t>।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Motia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60513"/>
            <a:ext cx="4114799" cy="4916487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743200"/>
            <a:ext cx="914400" cy="46166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29337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036" y="3276600"/>
            <a:ext cx="1870364" cy="64633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সম্ভাব্য ই-মেইল </a:t>
            </a:r>
            <a:r>
              <a:rPr lang="en-US" dirty="0" smtClean="0">
                <a:solidFill>
                  <a:srgbClr val="FF0000"/>
                </a:solidFill>
              </a:rPr>
              <a:t>address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4980" y="3343870"/>
            <a:ext cx="2189019" cy="101566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গোপন </a:t>
            </a:r>
            <a:r>
              <a:rPr lang="en-US" sz="2000" dirty="0" smtClean="0">
                <a:solidFill>
                  <a:srgbClr val="FFFF00"/>
                </a:solidFill>
              </a:rPr>
              <a:t>Password 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solidFill>
                  <a:srgbClr val="FFFF00"/>
                </a:solidFill>
              </a:rPr>
              <a:t> ৮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solidFill>
                  <a:srgbClr val="FFFF00"/>
                </a:solidFill>
              </a:rPr>
              <a:t> ৩২ 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অক্ষরের মধ্যে হবে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57600" y="3810000"/>
            <a:ext cx="3124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7036" y="4066310"/>
            <a:ext cx="1870364" cy="46166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 নং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95500" y="42672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 flipV="1">
            <a:off x="2057400" y="3429000"/>
            <a:ext cx="533400" cy="1707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27272" y="4495800"/>
            <a:ext cx="1870364" cy="46166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জন্ম তারিখ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30781" y="4680466"/>
            <a:ext cx="3124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" y="4791488"/>
            <a:ext cx="1870364" cy="369332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dirty="0" smtClean="0">
                <a:solidFill>
                  <a:srgbClr val="00B0F0"/>
                </a:solidFill>
              </a:rPr>
              <a:t>/Gender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81200" y="4975972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81800" y="5165649"/>
            <a:ext cx="2362200" cy="83099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 অন্য কোন মোবাইল নম্বর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191000" y="5486400"/>
            <a:ext cx="2514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636" y="5791200"/>
            <a:ext cx="1870364" cy="738664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 Create Account  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ক্লিক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981200" y="611436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7687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 animBg="1"/>
      <p:bldP spid="14" grpId="0" animBg="1"/>
      <p:bldP spid="19" grpId="0" animBg="1"/>
      <p:bldP spid="23" grpId="0" animBg="1"/>
      <p:bldP spid="28" grpId="0" animBg="1"/>
      <p:bldP spid="30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D,contennt Picture 2\em 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838200"/>
            <a:ext cx="4865687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914400"/>
            <a:ext cx="1870364" cy="46166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অন্য ই-মেইল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98964" y="123756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1272433"/>
            <a:ext cx="1870364" cy="46166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গোপনীয় প্রশ্ন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95800" y="1477606"/>
            <a:ext cx="2514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473" y="1820248"/>
            <a:ext cx="1870364" cy="46166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প্রশ্নে উত্তর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38363" y="1752600"/>
            <a:ext cx="757237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38109" y="2214492"/>
            <a:ext cx="1870364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নিচের কোডটি লিখতে হবে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67200" y="2514600"/>
            <a:ext cx="2736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53000" y="2667000"/>
            <a:ext cx="1905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855" y="3352800"/>
            <a:ext cx="1870364" cy="70788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একমত হলে এখানে ক্লিক করতে হবে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22764" y="3686402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73636" y="4495799"/>
            <a:ext cx="1870364" cy="64633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Create My </a:t>
            </a:r>
            <a:r>
              <a:rPr lang="en-US" dirty="0">
                <a:solidFill>
                  <a:srgbClr val="FF0000"/>
                </a:solidFill>
              </a:rPr>
              <a:t>Account  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ক্লিক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524500" y="4818965"/>
            <a:ext cx="1714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4099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90600"/>
            <a:ext cx="4953000" cy="1323439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8000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747655"/>
            <a:ext cx="8001000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ইয়াহু মেইল বক্স ওপেন কর।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270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6858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124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দলনেতার নাম ঠিকানা ব্যবহার করে প্রতিটি দলে একটি করে ই-আইডি খোল।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990600"/>
            <a:ext cx="0" cy="0"/>
          </a:xfrm>
          <a:prstGeom prst="line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48322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753070"/>
            <a:ext cx="3200400" cy="92333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6242" y="2968580"/>
            <a:ext cx="6096000" cy="496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ই-মেইলের দুটি গুরুত্ব বল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6242" y="3638281"/>
            <a:ext cx="8026758" cy="496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ই-মেইলের পাসওয়ার্ডটি কত অক্ষরের মধ্যে দিতে হবে?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034" y="4572008"/>
            <a:ext cx="826296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যন্ত্রের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 চিত্র সহ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6242" y="5857892"/>
            <a:ext cx="8026758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Yahoo ঠিকানা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6242" y="2381517"/>
            <a:ext cx="6096000" cy="4969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ই-মেইল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291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dirty="0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905000"/>
            <a:ext cx="4351311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878" y="5105400"/>
            <a:ext cx="8915400" cy="144655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পৃথিবী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যেকোন স্থানে যোগাযোগ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যেন মানুষের হাতের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তালুতে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519752"/>
            <a:ext cx="4876800" cy="1015663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772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4286248" y="1428736"/>
            <a:ext cx="4552952" cy="5225223"/>
          </a:xfrm>
          <a:prstGeom prst="ribbon2">
            <a:avLst>
              <a:gd name="adj1" fmla="val 16667"/>
              <a:gd name="adj2" fmla="val 7167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শ্রেণিঃঅষ্টম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ও যোগাযোগ প্রযুক্তি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10মিনিট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তারিখঃ১৮/০১/১৭ইং । 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2286000" y="76201"/>
            <a:ext cx="3276600" cy="1600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185670"/>
            <a:ext cx="3701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362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85720" y="2828836"/>
            <a:ext cx="4000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আ,ও,ম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হসাইন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বড়দারোগা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সি,উ,ই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aomfaruk1177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@gmail.com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265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3429000"/>
            <a:ext cx="5666509" cy="2989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4583257" cy="4708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5533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4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6157" y="247519"/>
            <a:ext cx="5211838" cy="41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638800"/>
            <a:ext cx="89154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 মাধ্যমে চিঠি দেওয়াকে কী বলে?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852" y="3643314"/>
            <a:ext cx="6286544" cy="1446550"/>
          </a:xfrm>
          <a:prstGeom prst="rect">
            <a:avLst/>
          </a:prstGeom>
          <a:solidFill>
            <a:srgbClr val="00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চিত্রে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দেখা যাচ্ছে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352800" y="557684"/>
            <a:ext cx="1812565" cy="17542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2433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/>
          <p:cNvSpPr/>
          <p:nvPr/>
        </p:nvSpPr>
        <p:spPr bwMode="auto">
          <a:xfrm>
            <a:off x="2133600" y="1600200"/>
            <a:ext cx="6858000" cy="3733800"/>
          </a:xfrm>
          <a:prstGeom prst="leftArrow">
            <a:avLst>
              <a:gd name="adj1" fmla="val 59859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28292" y="2667000"/>
            <a:ext cx="6202017" cy="22098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ই-মেইল</a:t>
            </a:r>
            <a:endParaRPr lang="en-US" sz="13800" b="1" spc="50" dirty="0">
              <a:ln w="11430">
                <a:solidFill>
                  <a:srgbClr val="FF33CC"/>
                </a:solidFill>
              </a:ln>
              <a:solidFill>
                <a:srgbClr val="AAB8E2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OTIAR\D,contennt Picture 2\em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575892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0825" y="799563"/>
            <a:ext cx="8321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পাঠের বিষয়ঃ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944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4196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ই-মেইল কথাটির অর্থ ইলেক্ট্রনিক মেইল। যার মাধ্যমে কয়েক মূহুর্তের মধ্যে পৃথিবীর এক প্রান্ত হতে অন্য প্রান্তে কোন লেখা, ছবি বা ডকুমেন্ট পাঠানো যায়।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152400"/>
            <a:ext cx="5638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 কী?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087396" y="1828800"/>
            <a:ext cx="2893008" cy="2432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123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38100" y="76199"/>
            <a:ext cx="9067800" cy="1752601"/>
          </a:xfrm>
          <a:prstGeom prst="downArrowCallout">
            <a:avLst>
              <a:gd name="adj1" fmla="val 25000"/>
              <a:gd name="adj2" fmla="val 25000"/>
              <a:gd name="adj3" fmla="val 13408"/>
              <a:gd name="adj4" fmla="val 67553"/>
            </a:avLst>
          </a:prstGeom>
          <a:solidFill>
            <a:srgbClr val="00990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শেষে শিক্ষার্থীরা-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09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-623888" algn="just">
              <a:defRPr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ই-মেইল কী তা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628650" indent="-628650" algn="just">
              <a:defRPr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ইয়াহু মেইলে প্রবেশ করার পদ্ধতি উল্লেখ করতে পারবে।</a:t>
            </a:r>
          </a:p>
          <a:p>
            <a:pPr marL="628650" indent="-628650" algn="just">
              <a:defRPr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ইয়াহু ই-মেইল একাউন্ট খুলতে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ই-মেইলের গুরুত্ব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211896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848" y="651641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127263"/>
            <a:ext cx="3886200" cy="2631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8448" y="5572140"/>
            <a:ext cx="8510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সংযোগসহ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2133600"/>
            <a:ext cx="40386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1670" y="5029200"/>
            <a:ext cx="691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প্রোভাইডার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337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401" y="2061014"/>
            <a:ext cx="2166199" cy="2891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4586" y="2507792"/>
            <a:ext cx="3069414" cy="1998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397317"/>
            <a:ext cx="7924800" cy="923330"/>
          </a:xfrm>
          <a:prstGeom prst="rect">
            <a:avLst/>
          </a:prstGeom>
          <a:solidFill>
            <a:srgbClr val="0099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en-US" sz="5400" b="0" cap="none" spc="-1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5400" b="0" cap="none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0" cap="none" spc="-1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5400" b="0" cap="none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spc="-1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0" cap="none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0" cap="none" spc="-1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0" cap="none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0" cap="none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8729" y="2209800"/>
            <a:ext cx="2900363" cy="2192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105400"/>
            <a:ext cx="2362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স্মার্ট ফোন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7811" y="5083314"/>
            <a:ext cx="2362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083314"/>
            <a:ext cx="2362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ট্যাব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936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ই-মেইল সার্ভিস সমূহঃ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36" y="2150772"/>
            <a:ext cx="2895600" cy="1181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D,contennt Picture 2\gmail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10" y="2133600"/>
            <a:ext cx="3219450" cy="1419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E:\MOTIAR\D,contennt Picture 2\w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26910"/>
            <a:ext cx="2638425" cy="1385455"/>
          </a:xfrm>
          <a:prstGeom prst="rect">
            <a:avLst/>
          </a:prstGeom>
          <a:solidFill>
            <a:srgbClr val="FF0000"/>
          </a:solidFill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129765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1026</TotalTime>
  <Words>332</Words>
  <Application>Microsoft Office PowerPoint</Application>
  <PresentationFormat>On-screen Show (4:3)</PresentationFormat>
  <Paragraphs>67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Unlocks</cp:lastModifiedBy>
  <cp:revision>142</cp:revision>
  <dcterms:created xsi:type="dcterms:W3CDTF">2014-04-21T05:17:46Z</dcterms:created>
  <dcterms:modified xsi:type="dcterms:W3CDTF">2017-09-22T13:09:31Z</dcterms:modified>
</cp:coreProperties>
</file>