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6" r:id="rId4"/>
    <p:sldId id="260" r:id="rId5"/>
    <p:sldId id="273" r:id="rId6"/>
    <p:sldId id="272" r:id="rId7"/>
    <p:sldId id="262" r:id="rId8"/>
    <p:sldId id="264" r:id="rId9"/>
    <p:sldId id="261" r:id="rId10"/>
    <p:sldId id="275" r:id="rId11"/>
    <p:sldId id="265" r:id="rId12"/>
    <p:sldId id="263" r:id="rId13"/>
    <p:sldId id="266" r:id="rId14"/>
    <p:sldId id="268" r:id="rId15"/>
    <p:sldId id="267" r:id="rId16"/>
    <p:sldId id="274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14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992A3-CF10-444D-B3ED-188172AF968A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846F3-7423-4330-A658-F1A072962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846F3-7423-4330-A658-F1A072962F6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aomfaruk1177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819400" y="3810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</p:spPr>
      </p:pic>
      <p:pic>
        <p:nvPicPr>
          <p:cNvPr id="5" name="Picture 4" descr="hqdefault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276600"/>
            <a:ext cx="1947324" cy="1463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574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এখন দেখি তোমাদের উত্তরের সাথে মিলিয়ে দেখি,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১, কম্পিউটার ভাইরাস হলো একধনের ক্ষতিকারক সফটওয়্যার 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২,ভাইরাস কাজের বিঘ্ন সৃষ্টি করে।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07234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কাজের ধরনের ভিত্তিতে ভাইরাস দুইভাগে ভাগ করা যায়।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ক)অনিবাসী ভাইরাসঃ এ ভাইরাস কোন কোন প্রোগ্রাম সংক্রমণ করা যায় খুজে বের করে । তার পর সেগুলোকে সংক্রমণ করে। খ) নিবাসী ভাইরাসঃ এ ভাইরাস মেমোরিতে স্থায়ী হয়ে বসে থাকে, যখন কোন প্রোগ্রাম চালু হয়, তখনই সেটি সেই প্রোগ্রামকে সংক্রমিত করে।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qdefault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0"/>
            <a:ext cx="4953000" cy="236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hqdefault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38048" cy="2377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303455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                   জোড়ায়  কাজঃ-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১, ভাইরাস কয় ভাগে ভাগ করা যায়, নিবাসী ভাইরাসের বর্ণনা কর।</a:t>
            </a: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0"/>
            <a:ext cx="6433074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456795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ভাইরাসের বৈশিষ্ট্যঃ১, এক কম্পিউটার থেকে অন্য কম্পিউটারে সংক্রমিত করে।২,এটি একধরনের ক্ষতিকর প্রোগ্রাম ।৩, এটি ব্যবহারকারীর হস্তক্ষেপ ছাড়া সংক্রমিত হতে পারে না। ৪, এটি বহনের জন্য মাধ্যমের প্রয়োজন হয়।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৫, সব ভাইরাসই ম্যালওয়্যার কিন্তু সব ম্যালওয়ার ভাওইরাস নয়।৬, ভাইরাসের ক্ষতি পার্থক্য আছে। ৭, ভাইরাস স্থায়ী ও অস্থায়ী।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qdefault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0"/>
            <a:ext cx="3749042" cy="2103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১,ভাইরাসের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বৈশিষ্ট্য গুলো লিখ।</a:t>
            </a:r>
          </a:p>
        </p:txBody>
      </p:sp>
      <p:pic>
        <p:nvPicPr>
          <p:cNvPr id="4" name="Picture 3" descr="hqdefault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438400"/>
            <a:ext cx="684608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                    পাঠমূল্যায়ণঃ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১, কাজের ধরনের ভিত্তিতে ভাইরাস কয়ভাগে ভাগ করা যায়। ক) ২ খ)৩ গ) ৫ ঘ)৪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২, কম্পিউটার হ্যাং  হয়ে যাওয়ার জন্য কোনটি দায়ী?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ক) হার্ডওয়্যার খ) কম্পিউটার ভাইরাস গ) লেখালেখির কারনে ঘ) ক্যাস্পারস্কি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4114800"/>
            <a:ext cx="4596713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Minus 4"/>
          <p:cNvSpPr/>
          <p:nvPr/>
        </p:nvSpPr>
        <p:spPr>
          <a:xfrm>
            <a:off x="1219200" y="1600200"/>
            <a:ext cx="914400" cy="3810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2590800" y="2819400"/>
            <a:ext cx="3429000" cy="304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            বাড়ির কাজঃ-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কম্পিউটারের ভাইরাস । (১৫ বাক্য)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05000"/>
            <a:ext cx="5736043" cy="34747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3581400" y="1828800"/>
            <a:ext cx="2895600" cy="1752600"/>
          </a:xfrm>
          <a:prstGeom prst="double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57600" y="2362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ধন্যবাদ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674"/>
            <a:ext cx="9144000" cy="6924674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3352800" y="2590800"/>
            <a:ext cx="2895600" cy="1752600"/>
          </a:xfrm>
          <a:prstGeom prst="double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6600" y="3276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ধন্যবাদ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th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667000"/>
            <a:ext cx="2286000" cy="1562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1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18288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38200" y="685800"/>
            <a:ext cx="7315200" cy="533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endParaRPr lang="en-US" sz="4400" dirty="0" smtClean="0">
              <a:solidFill>
                <a:srgbClr val="FF0000"/>
              </a:solidFill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আ,ও</a:t>
            </a:r>
            <a:r>
              <a:rPr lang="en-US" sz="4400" dirty="0" smtClean="0">
                <a:solidFill>
                  <a:srgbClr val="FF0000"/>
                </a:solidFill>
              </a:rPr>
              <a:t>, ম </a:t>
            </a:r>
            <a:r>
              <a:rPr lang="en-US" sz="4400" dirty="0" err="1" smtClean="0">
                <a:solidFill>
                  <a:srgbClr val="FF0000"/>
                </a:solidFill>
              </a:rPr>
              <a:t>ফারুক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হোসাইন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সুপার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বড়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দারোগা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হাট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সি,উ,ই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দাখিল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মাদরাসা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সীতাকুন্ড,চট্টগ্রাম</a:t>
            </a:r>
            <a:r>
              <a:rPr lang="en-US" sz="2800" dirty="0" smtClean="0">
                <a:solidFill>
                  <a:srgbClr val="FF0000"/>
                </a:solidFill>
              </a:rPr>
              <a:t> ।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মোবাইল-০১৮১৮৪৩৩৪৮৬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ইমেইল</a:t>
            </a:r>
            <a:r>
              <a:rPr lang="en-US" sz="2800" dirty="0" smtClean="0">
                <a:solidFill>
                  <a:srgbClr val="FF0000"/>
                </a:solidFill>
              </a:rPr>
              <a:t>- </a:t>
            </a:r>
            <a:r>
              <a:rPr lang="en-US" sz="2800" dirty="0" smtClean="0">
                <a:solidFill>
                  <a:srgbClr val="FF0000"/>
                </a:solidFill>
                <a:hlinkClick r:id="rId2"/>
              </a:rPr>
              <a:t>aomfaruk1177@gmail.com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2049" name="Picture 1" descr="E:\সুপা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990600"/>
            <a:ext cx="19812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752600"/>
            <a:ext cx="7696200" cy="396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accent2"/>
                </a:solidFill>
              </a:rPr>
              <a:t>তথ্য</a:t>
            </a:r>
            <a:r>
              <a:rPr lang="en-US" sz="5400" dirty="0" smtClean="0">
                <a:solidFill>
                  <a:schemeClr val="accent2"/>
                </a:solidFill>
              </a:rPr>
              <a:t> </a:t>
            </a:r>
            <a:r>
              <a:rPr lang="en-US" sz="5400" dirty="0" err="1" smtClean="0">
                <a:solidFill>
                  <a:schemeClr val="accent2"/>
                </a:solidFill>
              </a:rPr>
              <a:t>ওযোগাযোগ</a:t>
            </a:r>
            <a:r>
              <a:rPr lang="en-US" sz="5400" dirty="0" smtClean="0">
                <a:solidFill>
                  <a:schemeClr val="accent2"/>
                </a:solidFill>
              </a:rPr>
              <a:t> </a:t>
            </a:r>
            <a:r>
              <a:rPr lang="en-US" sz="5400" dirty="0" err="1" smtClean="0">
                <a:solidFill>
                  <a:schemeClr val="accent2"/>
                </a:solidFill>
              </a:rPr>
              <a:t>প্রযুক্তি</a:t>
            </a:r>
            <a:r>
              <a:rPr lang="en-US" sz="5400" dirty="0" smtClean="0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chemeClr val="accent2"/>
                </a:solidFill>
              </a:rPr>
              <a:t>দাখিল</a:t>
            </a:r>
            <a:r>
              <a:rPr lang="en-US" sz="5400" dirty="0" smtClean="0">
                <a:solidFill>
                  <a:schemeClr val="accent2"/>
                </a:solidFill>
              </a:rPr>
              <a:t> -৮ম </a:t>
            </a:r>
            <a:r>
              <a:rPr lang="en-US" sz="5400" dirty="0" err="1" smtClean="0">
                <a:solidFill>
                  <a:schemeClr val="accent2"/>
                </a:solidFill>
              </a:rPr>
              <a:t>শ্রেনি</a:t>
            </a:r>
            <a:r>
              <a:rPr lang="en-US" sz="5400" dirty="0" smtClean="0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chemeClr val="accent2"/>
                </a:solidFill>
              </a:rPr>
              <a:t>ভাইরাস</a:t>
            </a:r>
            <a:r>
              <a:rPr lang="en-US" sz="5400" dirty="0" smtClean="0">
                <a:solidFill>
                  <a:schemeClr val="accent2"/>
                </a:solidFill>
              </a:rPr>
              <a:t> </a:t>
            </a:r>
            <a:endParaRPr lang="en-GB" sz="54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381000"/>
            <a:ext cx="46009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00B050"/>
                </a:solidFill>
              </a:rPr>
              <a:t>পাঠ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</a:rPr>
              <a:t>পরিচিতি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endParaRPr lang="en-GB" sz="6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                   ভিডিও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09800" y="2286000"/>
          <a:ext cx="4341419" cy="3291840"/>
        </p:xfrm>
        <a:graphic>
          <a:graphicData uri="http://schemas.openxmlformats.org/presentationml/2006/ole">
            <p:oleObj spid="_x0000_s1026" name="Packager Shell Object" showAsIcon="1" r:id="rId3" imgW="578160" imgH="43776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qdefault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810000"/>
            <a:ext cx="4191000" cy="3368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3810000"/>
            <a:ext cx="4930774" cy="3413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hqdefault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53058" cy="3581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hqdefault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0"/>
            <a:ext cx="3962400" cy="35966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 rot="16200000">
            <a:off x="1409700" y="-876300"/>
            <a:ext cx="6324600" cy="91440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              আজকের পাঠঃ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            কম্পিউটার ভাইরাস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qdefault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895600"/>
            <a:ext cx="5216060" cy="29260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09600"/>
            <a:ext cx="9144000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                শিখন 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এ পাঠ শেষে শিক্ষার্থীরা যা শিখবে--------------।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667000"/>
            <a:ext cx="85344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১,কম্পিউটার ভাইরাস কী বলতে পারবে।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২, ভাইরাস কত প্রকার লিখতে পারবে।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৩,ভাইরাসের বৈশিষ্ট্য ব্যাখ্যা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4967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কম্পিউটার ভাইরাস হলো একধনের ক্ষতিকারক সফটওয়্যার বা ম্যালওয়্যার, যা এক কম্পিউটার থেকে অন্য কম্পিউটারে সংক্রমিত হতে পারে। ভাইরাস কম্পিউটারের বিভিন্ন কাজে ব্যাহত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476100" cy="4038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386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                    একক কাজঃ-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১,  কম্পিউটার ভাইরাস কী?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২, ভাইরাস কী করে?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7811581" cy="3733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335</Words>
  <Application>Microsoft Office PowerPoint</Application>
  <PresentationFormat>On-screen Show (4:3)</PresentationFormat>
  <Paragraphs>49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Space______</dc:creator>
  <cp:lastModifiedBy>Unlocks</cp:lastModifiedBy>
  <cp:revision>219</cp:revision>
  <dcterms:created xsi:type="dcterms:W3CDTF">2006-08-16T00:00:00Z</dcterms:created>
  <dcterms:modified xsi:type="dcterms:W3CDTF">2018-04-11T05:36:29Z</dcterms:modified>
</cp:coreProperties>
</file>