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7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omfaruk1177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8011" y="216568"/>
            <a:ext cx="8460629" cy="58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0578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মোবাইল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ফোন</a:t>
            </a:r>
            <a:r>
              <a:rPr lang="en-US" sz="6000" dirty="0" smtClean="0">
                <a:solidFill>
                  <a:srgbClr val="FF0000"/>
                </a:solidFill>
              </a:rPr>
              <a:t> ও </a:t>
            </a:r>
            <a:r>
              <a:rPr lang="en-US" sz="6000" dirty="0" err="1" smtClean="0">
                <a:solidFill>
                  <a:srgbClr val="FF0000"/>
                </a:solidFill>
              </a:rPr>
              <a:t>নতুন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কর্মসংস্থান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0474" y="1695866"/>
            <a:ext cx="7156090" cy="3880686"/>
          </a:xfrm>
        </p:spPr>
      </p:pic>
      <p:sp>
        <p:nvSpPr>
          <p:cNvPr id="5" name="TextBox 4"/>
          <p:cNvSpPr txBox="1"/>
          <p:nvPr/>
        </p:nvSpPr>
        <p:spPr>
          <a:xfrm>
            <a:off x="1648326" y="5743977"/>
            <a:ext cx="9721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মোবাইল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ব্যাংকিং</a:t>
            </a:r>
            <a:r>
              <a:rPr lang="en-US" sz="4000" dirty="0" smtClean="0"/>
              <a:t> ও </a:t>
            </a:r>
            <a:r>
              <a:rPr lang="en-US" sz="4000" dirty="0" err="1" smtClean="0"/>
              <a:t>রিচার্জ</a:t>
            </a:r>
            <a:r>
              <a:rPr lang="en-US" sz="4000" dirty="0" smtClean="0"/>
              <a:t>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মাধ্যমে</a:t>
            </a:r>
            <a:r>
              <a:rPr lang="en-US" sz="4000" dirty="0"/>
              <a:t> </a:t>
            </a:r>
            <a:r>
              <a:rPr lang="en-US" sz="4000" dirty="0" err="1" smtClean="0"/>
              <a:t>কর্মসৃজন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41074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নিচের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সাইট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হতে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আইসিটি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ব্যবহার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করে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ঘরে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বসে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আয়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করা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সম্ভব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2925" y="2086377"/>
            <a:ext cx="8959423" cy="4187918"/>
          </a:xfrm>
        </p:spPr>
      </p:pic>
    </p:spTree>
    <p:extLst>
      <p:ext uri="{BB962C8B-B14F-4D97-AF65-F5344CB8AC3E}">
        <p14:creationId xmlns:p14="http://schemas.microsoft.com/office/powerpoint/2010/main" xmlns="" val="122090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</a:rPr>
              <a:t> :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dirty="0" err="1" smtClean="0"/>
              <a:t>আইসিটির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মাধ্যমে</a:t>
            </a:r>
            <a:r>
              <a:rPr lang="en-US" sz="4400" dirty="0" smtClean="0"/>
              <a:t> </a:t>
            </a:r>
            <a:r>
              <a:rPr lang="en-US" sz="4400" dirty="0" err="1" smtClean="0"/>
              <a:t>নতুন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কর্মসংস্থান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কিভাবে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সম্ভব</a:t>
            </a:r>
            <a:r>
              <a:rPr lang="en-US" sz="4400" dirty="0" smtClean="0"/>
              <a:t> ?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125544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535" y="359415"/>
            <a:ext cx="3856001" cy="128089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</a:rPr>
              <a:t> :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আইসিটিতে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দক্ষতা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থাকলে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ঘরে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বসে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আয়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করা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সম্ভব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? </a:t>
            </a:r>
            <a:r>
              <a:rPr lang="en-US" sz="4400" dirty="0" smtClean="0">
                <a:solidFill>
                  <a:schemeClr val="tx1"/>
                </a:solidFill>
              </a:rPr>
              <a:t> 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01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399" y="335352"/>
            <a:ext cx="2893475" cy="128089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মূল্যায়ন</a:t>
            </a:r>
            <a:r>
              <a:rPr lang="en-US" sz="6000" dirty="0" smtClean="0">
                <a:solidFill>
                  <a:srgbClr val="FF0000"/>
                </a:solidFill>
              </a:rPr>
              <a:t> :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4" y="2133600"/>
            <a:ext cx="9338928" cy="37776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মোবাইল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ফোন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বিস্তারে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কর্মসৃজন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হচ্ছে</a:t>
            </a:r>
            <a:r>
              <a:rPr lang="en-US" sz="4000" dirty="0" smtClean="0">
                <a:solidFill>
                  <a:schemeClr val="tx1"/>
                </a:solidFill>
              </a:rPr>
              <a:t> 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211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115" y="395510"/>
            <a:ext cx="3988349" cy="128089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বাড়ীর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</a:rPr>
              <a:t> :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দক্ষ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কর্মী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হতে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হলে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তুমি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কি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পদক্ষেপ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গ্রহণ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করবে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?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73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753" y="1183784"/>
            <a:ext cx="4744210" cy="4744210"/>
          </a:xfrm>
        </p:spPr>
      </p:pic>
    </p:spTree>
    <p:extLst>
      <p:ext uri="{BB962C8B-B14F-4D97-AF65-F5344CB8AC3E}">
        <p14:creationId xmlns:p14="http://schemas.microsoft.com/office/powerpoint/2010/main" xmlns="" val="225584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11642" y="2057400"/>
            <a:ext cx="6954253" cy="43915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আ,ও</a:t>
            </a:r>
            <a:r>
              <a:rPr lang="en-US" sz="3200" dirty="0" smtClean="0">
                <a:solidFill>
                  <a:srgbClr val="FF0000"/>
                </a:solidFill>
              </a:rPr>
              <a:t>, ম </a:t>
            </a:r>
            <a:r>
              <a:rPr lang="en-US" sz="3200" dirty="0" err="1" smtClean="0">
                <a:solidFill>
                  <a:srgbClr val="FF0000"/>
                </a:solidFill>
              </a:rPr>
              <a:t>ফারুক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হোসাইন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সুপার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বড়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দারোগা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হাট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সি,উ,ই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দাখিল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মাদরাসা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সীতাকুন্ড,চট্টগ্রাম</a:t>
            </a:r>
            <a:r>
              <a:rPr lang="en-US" dirty="0" smtClean="0">
                <a:solidFill>
                  <a:srgbClr val="FF0000"/>
                </a:solidFill>
              </a:rPr>
              <a:t> ।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মোবাইল-০১৮১৮৪৩৩৪৮৬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ইমেইল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aomfaruk1177@gmail.com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Picture 1" descr="E:\সুপার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47292" y="2249905"/>
            <a:ext cx="1627277" cy="17084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6614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7260938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পাঠ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শ্রেণী</a:t>
            </a:r>
            <a:r>
              <a:rPr lang="en-US" sz="4400" dirty="0" smtClean="0">
                <a:solidFill>
                  <a:schemeClr val="tx1"/>
                </a:solidFill>
              </a:rPr>
              <a:t> : </a:t>
            </a:r>
            <a:r>
              <a:rPr lang="en-US" sz="4400" dirty="0" err="1" smtClean="0">
                <a:solidFill>
                  <a:schemeClr val="tx1"/>
                </a:solidFill>
              </a:rPr>
              <a:t>অষ্টম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বিষয়</a:t>
            </a:r>
            <a:r>
              <a:rPr lang="en-US" sz="4400" dirty="0" smtClean="0">
                <a:solidFill>
                  <a:schemeClr val="tx1"/>
                </a:solidFill>
              </a:rPr>
              <a:t>: </a:t>
            </a:r>
            <a:r>
              <a:rPr lang="en-US" sz="4400" dirty="0" err="1" smtClean="0">
                <a:solidFill>
                  <a:schemeClr val="tx1"/>
                </a:solidFill>
              </a:rPr>
              <a:t>তথ্য</a:t>
            </a:r>
            <a:r>
              <a:rPr lang="en-US" sz="4400" dirty="0" smtClean="0">
                <a:solidFill>
                  <a:schemeClr val="tx1"/>
                </a:solidFill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</a:rPr>
              <a:t>যোগাযোগ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প্রযুক্তি</a:t>
            </a:r>
            <a:r>
              <a:rPr lang="en-US" sz="4400" dirty="0" smtClean="0">
                <a:solidFill>
                  <a:schemeClr val="tx1"/>
                </a:solidFill>
              </a:rPr>
              <a:t> । </a:t>
            </a:r>
          </a:p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অধ্যয়</a:t>
            </a:r>
            <a:r>
              <a:rPr lang="en-US" sz="4400" dirty="0" smtClean="0">
                <a:solidFill>
                  <a:schemeClr val="tx1"/>
                </a:solidFill>
              </a:rPr>
              <a:t> : </a:t>
            </a:r>
            <a:r>
              <a:rPr lang="en-US" sz="4400" dirty="0" err="1" smtClean="0">
                <a:solidFill>
                  <a:schemeClr val="tx1"/>
                </a:solidFill>
              </a:rPr>
              <a:t>প্রথম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পাঠ</a:t>
            </a:r>
            <a:r>
              <a:rPr lang="en-US" sz="4400" dirty="0" smtClean="0">
                <a:solidFill>
                  <a:schemeClr val="tx1"/>
                </a:solidFill>
              </a:rPr>
              <a:t> : </a:t>
            </a:r>
            <a:r>
              <a:rPr lang="en-US" sz="4400" dirty="0" smtClean="0">
                <a:solidFill>
                  <a:schemeClr val="tx1"/>
                </a:solidFill>
              </a:rPr>
              <a:t>২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90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 smtClean="0"/>
              <a:t>ধরণের</a:t>
            </a:r>
            <a:r>
              <a:rPr lang="en-US" sz="4400" dirty="0" smtClean="0"/>
              <a:t>  </a:t>
            </a:r>
            <a:r>
              <a:rPr lang="en-US" sz="4400" dirty="0" err="1" smtClean="0"/>
              <a:t>অফিসের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কর্মীদের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জানতে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400" dirty="0" smtClean="0"/>
              <a:t> ? 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2925" y="1905000"/>
            <a:ext cx="8473806" cy="4513709"/>
          </a:xfrm>
        </p:spPr>
      </p:pic>
    </p:spTree>
    <p:extLst>
      <p:ext uri="{BB962C8B-B14F-4D97-AF65-F5344CB8AC3E}">
        <p14:creationId xmlns:p14="http://schemas.microsoft.com/office/powerpoint/2010/main" xmlns="" val="134194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495" y="624110"/>
            <a:ext cx="9411117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</a:t>
            </a:r>
            <a:r>
              <a:rPr lang="en-US" sz="6000" dirty="0" err="1" smtClean="0">
                <a:solidFill>
                  <a:srgbClr val="FF0000"/>
                </a:solidFill>
              </a:rPr>
              <a:t>আজকের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আলোচ্য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বিষয়</a:t>
            </a:r>
            <a:r>
              <a:rPr lang="en-US" sz="6000" dirty="0" smtClean="0">
                <a:solidFill>
                  <a:srgbClr val="FF0000"/>
                </a:solidFill>
              </a:rPr>
              <a:t>:</a:t>
            </a:r>
            <a:br>
              <a:rPr lang="en-US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err="1" smtClean="0">
                <a:solidFill>
                  <a:srgbClr val="00B050"/>
                </a:solidFill>
              </a:rPr>
              <a:t>কর্মসৃজন</a:t>
            </a:r>
            <a:r>
              <a:rPr lang="en-US" sz="6000" dirty="0" smtClean="0">
                <a:solidFill>
                  <a:srgbClr val="00B050"/>
                </a:solidFill>
              </a:rPr>
              <a:t> ও </a:t>
            </a:r>
            <a:r>
              <a:rPr lang="en-US" sz="6000" dirty="0" err="1" smtClean="0">
                <a:solidFill>
                  <a:srgbClr val="00B050"/>
                </a:solidFill>
              </a:rPr>
              <a:t>কর্ম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প্রাপ্তীতে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আই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সি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টি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9570" y="3329123"/>
            <a:ext cx="4067322" cy="305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463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957" y="503794"/>
            <a:ext cx="4686180" cy="128089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শিখন</a:t>
            </a:r>
            <a:r>
              <a:rPr lang="en-US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6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ফল</a:t>
            </a:r>
            <a:r>
              <a:rPr lang="en-US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: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558" y="2133599"/>
            <a:ext cx="9650054" cy="422856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আইসিটি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প্রাপ্ত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সুবিধা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সমূহ</a:t>
            </a:r>
            <a:r>
              <a:rPr lang="en-US" sz="4000" dirty="0" smtClean="0"/>
              <a:t> </a:t>
            </a:r>
            <a:r>
              <a:rPr lang="en-US" sz="4000" dirty="0" err="1" smtClean="0"/>
              <a:t>বর্ণনা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  <a:p>
            <a:r>
              <a:rPr lang="en-US" sz="4000" dirty="0" smtClean="0"/>
              <a:t> </a:t>
            </a:r>
            <a:r>
              <a:rPr lang="en-US" sz="4000" dirty="0" err="1" smtClean="0"/>
              <a:t>আইসিটি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মানুষের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ধরণের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পরিবর্তন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 । </a:t>
            </a:r>
          </a:p>
          <a:p>
            <a:r>
              <a:rPr lang="en-US" sz="4000" dirty="0"/>
              <a:t> </a:t>
            </a:r>
            <a:r>
              <a:rPr lang="en-US" sz="4000" dirty="0" err="1" smtClean="0"/>
              <a:t>আইসিটি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নতুন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সৃষ্টি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সম্পর্কে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।</a:t>
            </a:r>
          </a:p>
          <a:p>
            <a:r>
              <a:rPr lang="en-US" sz="4000" dirty="0" err="1" smtClean="0"/>
              <a:t>ঘরে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বসে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আইসিটির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ভুমিকা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পারবে</a:t>
            </a:r>
            <a:r>
              <a:rPr lang="en-US" sz="4000" dirty="0" smtClean="0"/>
              <a:t> ।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5383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err="1" smtClean="0"/>
              <a:t>আইসিটি</a:t>
            </a:r>
            <a:r>
              <a:rPr lang="en-US" sz="6600" dirty="0" smtClean="0"/>
              <a:t> </a:t>
            </a:r>
            <a:r>
              <a:rPr lang="en-US" sz="6600" dirty="0" err="1" smtClean="0"/>
              <a:t>দ্বারা</a:t>
            </a:r>
            <a:r>
              <a:rPr lang="en-US" sz="6600" dirty="0" smtClean="0"/>
              <a:t> </a:t>
            </a:r>
            <a:r>
              <a:rPr lang="en-US" sz="6600" dirty="0" err="1" smtClean="0"/>
              <a:t>নিয়ন্ত্রিত</a:t>
            </a:r>
            <a:r>
              <a:rPr lang="en-US" sz="6600" dirty="0" smtClean="0"/>
              <a:t> </a:t>
            </a:r>
            <a:r>
              <a:rPr lang="en-US" sz="6600" dirty="0" err="1" smtClean="0"/>
              <a:t>যন্ত্রকর্মী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0182" y="1904999"/>
            <a:ext cx="8871711" cy="4598831"/>
          </a:xfrm>
        </p:spPr>
      </p:pic>
    </p:spTree>
    <p:extLst>
      <p:ext uri="{BB962C8B-B14F-4D97-AF65-F5344CB8AC3E}">
        <p14:creationId xmlns:p14="http://schemas.microsoft.com/office/powerpoint/2010/main" xmlns="" val="96456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দক্ষ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কর্মী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হওয়ার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জন্য</a:t>
            </a:r>
            <a:r>
              <a:rPr lang="en-US" sz="5400" dirty="0" smtClean="0">
                <a:solidFill>
                  <a:srgbClr val="FF0000"/>
                </a:solidFill>
              </a:rPr>
              <a:t> ২ </a:t>
            </a:r>
            <a:r>
              <a:rPr lang="en-US" sz="5400" dirty="0" err="1" smtClean="0">
                <a:solidFill>
                  <a:srgbClr val="FF0000"/>
                </a:solidFill>
              </a:rPr>
              <a:t>টি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শর্ত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লিখ</a:t>
            </a:r>
            <a:r>
              <a:rPr lang="en-US" sz="5400" dirty="0" smtClean="0">
                <a:solidFill>
                  <a:srgbClr val="FF0000"/>
                </a:solidFill>
              </a:rPr>
              <a:t> ।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আইসিটি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যথাযথ</a:t>
            </a:r>
            <a:r>
              <a:rPr lang="en-US" sz="4000" dirty="0" smtClean="0"/>
              <a:t> </a:t>
            </a:r>
            <a:r>
              <a:rPr lang="en-US" sz="4000" dirty="0" err="1" smtClean="0"/>
              <a:t>জ্ঞান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। </a:t>
            </a:r>
          </a:p>
          <a:p>
            <a:r>
              <a:rPr lang="en-US" sz="4000" dirty="0"/>
              <a:t> </a:t>
            </a:r>
            <a:r>
              <a:rPr lang="en-US" sz="4000" dirty="0" err="1" smtClean="0"/>
              <a:t>আইসিটি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ব্যবহার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দ্রুত</a:t>
            </a:r>
            <a:r>
              <a:rPr lang="en-US" sz="4000" dirty="0" smtClean="0"/>
              <a:t> ও </a:t>
            </a:r>
            <a:r>
              <a:rPr lang="en-US" sz="4000" dirty="0" err="1" smtClean="0"/>
              <a:t>নির্ভুল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ক্ষমতা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8681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547" y="469563"/>
            <a:ext cx="10046369" cy="128089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আইসিটির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কারণে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যেখানে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কর্মের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ধরণ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পরিবর্তন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হচ্ছে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1692" y="3579342"/>
            <a:ext cx="6078828" cy="300142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2459" y="1338418"/>
            <a:ext cx="218122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48030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217</Words>
  <Application>Microsoft Office PowerPoint</Application>
  <PresentationFormat>Custom</PresentationFormat>
  <Paragraphs>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Wisp</vt:lpstr>
      <vt:lpstr>Slide 1</vt:lpstr>
      <vt:lpstr>শিক্ষক পরিচিতি </vt:lpstr>
      <vt:lpstr>পাঠ পরিচিতি </vt:lpstr>
      <vt:lpstr>এই ধরণের  অফিসের কর্মীদের কি জানতে হয় ? </vt:lpstr>
      <vt:lpstr>           আজকের আলোচ্য বিষয়:   কর্মসৃজন ও কর্ম প্রাপ্তীতে আই সি টি </vt:lpstr>
      <vt:lpstr>শিখন ফল :</vt:lpstr>
      <vt:lpstr>আইসিটি দ্বারা নিয়ন্ত্রিত যন্ত্রকর্মী </vt:lpstr>
      <vt:lpstr>দক্ষ কর্মী হওয়ার জন্য ২ টি শর্ত লিখ । </vt:lpstr>
      <vt:lpstr>আইসিটির কারণে যেখানে কর্মের ধরণ পরিবর্তন হচ্ছে </vt:lpstr>
      <vt:lpstr>মোবাইল ফোন ও নতুন কর্মসংস্থান </vt:lpstr>
      <vt:lpstr>নিচের সাইট হতে আইসিটি ব্যবহার করে ঘরে বসে আয় করা সম্ভব </vt:lpstr>
      <vt:lpstr>একক কাজ : </vt:lpstr>
      <vt:lpstr>দলীয় কাজ : </vt:lpstr>
      <vt:lpstr>মূল্যায়ন : </vt:lpstr>
      <vt:lpstr>বাড়ীর কাজ : 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Balot</dc:creator>
  <cp:lastModifiedBy>Unlocks</cp:lastModifiedBy>
  <cp:revision>30</cp:revision>
  <dcterms:created xsi:type="dcterms:W3CDTF">2018-04-04T15:39:43Z</dcterms:created>
  <dcterms:modified xsi:type="dcterms:W3CDTF">2018-04-11T11:50:14Z</dcterms:modified>
</cp:coreProperties>
</file>