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DDAB1AF-DFFC-410A-9DCC-59F0EEE0BF2B}"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63D2544-6026-4B18-8387-BC40425F0CF4}"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AB1AF-DFFC-410A-9DCC-59F0EEE0BF2B}"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D2544-6026-4B18-8387-BC40425F0C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DAB1AF-DFFC-410A-9DCC-59F0EEE0BF2B}"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D2544-6026-4B18-8387-BC40425F0C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AB1AF-DFFC-410A-9DCC-59F0EEE0BF2B}"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D2544-6026-4B18-8387-BC40425F0C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DDAB1AF-DFFC-410A-9DCC-59F0EEE0BF2B}" type="datetimeFigureOut">
              <a:rPr lang="en-US" smtClean="0"/>
              <a:t>4/11/2020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D2544-6026-4B18-8387-BC40425F0CF4}"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DAB1AF-DFFC-410A-9DCC-59F0EEE0BF2B}"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D2544-6026-4B18-8387-BC40425F0C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DAB1AF-DFFC-410A-9DCC-59F0EEE0BF2B}" type="datetimeFigureOut">
              <a:rPr lang="en-US" smtClean="0"/>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D2544-6026-4B18-8387-BC40425F0C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DAB1AF-DFFC-410A-9DCC-59F0EEE0BF2B}" type="datetimeFigureOut">
              <a:rPr lang="en-US" smtClean="0"/>
              <a:t>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D2544-6026-4B18-8387-BC40425F0C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DDAB1AF-DFFC-410A-9DCC-59F0EEE0BF2B}" type="datetimeFigureOut">
              <a:rPr lang="en-US" smtClean="0"/>
              <a:t>4/11/2020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D2544-6026-4B18-8387-BC40425F0C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DAB1AF-DFFC-410A-9DCC-59F0EEE0BF2B}"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D2544-6026-4B18-8387-BC40425F0CF4}"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DDAB1AF-DFFC-410A-9DCC-59F0EEE0BF2B}" type="datetimeFigureOut">
              <a:rPr lang="en-US" smtClean="0"/>
              <a:t>4/11/2020</a:t>
            </a:fld>
            <a:endParaRPr lang="en-US"/>
          </a:p>
        </p:txBody>
      </p:sp>
      <p:sp>
        <p:nvSpPr>
          <p:cNvPr id="7" name="Slide Number Placeholder 6"/>
          <p:cNvSpPr>
            <a:spLocks noGrp="1"/>
          </p:cNvSpPr>
          <p:nvPr>
            <p:ph type="sldNum" sz="quarter" idx="12"/>
          </p:nvPr>
        </p:nvSpPr>
        <p:spPr/>
        <p:txBody>
          <a:bodyPr/>
          <a:lstStyle/>
          <a:p>
            <a:fld id="{563D2544-6026-4B18-8387-BC40425F0CF4}"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DDAB1AF-DFFC-410A-9DCC-59F0EEE0BF2B}" type="datetimeFigureOut">
              <a:rPr lang="en-US" smtClean="0"/>
              <a:t>4/11/2020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63D2544-6026-4B18-8387-BC40425F0CF4}"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9158514" cy="6858000"/>
            <a:chOff x="1" y="0"/>
            <a:chExt cx="9158514" cy="6858000"/>
          </a:xfrm>
        </p:grpSpPr>
        <p:sp>
          <p:nvSpPr>
            <p:cNvPr id="4" name="TextBox 3"/>
            <p:cNvSpPr txBox="1"/>
            <p:nvPr/>
          </p:nvSpPr>
          <p:spPr>
            <a:xfrm>
              <a:off x="1" y="0"/>
              <a:ext cx="9144000" cy="9079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5300" dirty="0" smtClean="0"/>
                <a:t>Welcome to </a:t>
              </a:r>
              <a:r>
                <a:rPr lang="en-US" sz="5300" dirty="0" smtClean="0"/>
                <a:t>My New Class </a:t>
              </a:r>
              <a:endParaRPr lang="en-US" sz="5300" dirty="0"/>
            </a:p>
          </p:txBody>
        </p:sp>
        <p:pic>
          <p:nvPicPr>
            <p:cNvPr id="2" name="Picture 2" descr="C:\Users\MRS ELECTRONIC\Desktop\lemons-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6" y="830997"/>
              <a:ext cx="9143999" cy="60270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0533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76200"/>
            <a:ext cx="9144000" cy="6781800"/>
            <a:chOff x="0" y="76200"/>
            <a:chExt cx="9144000" cy="6781800"/>
          </a:xfrm>
        </p:grpSpPr>
        <p:sp>
          <p:nvSpPr>
            <p:cNvPr id="2" name="TextBox 1"/>
            <p:cNvSpPr txBox="1"/>
            <p:nvPr/>
          </p:nvSpPr>
          <p:spPr>
            <a:xfrm>
              <a:off x="0" y="76200"/>
              <a:ext cx="914400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7200" dirty="0" smtClean="0"/>
                <a:t>Goodbye Students</a:t>
              </a:r>
              <a:endParaRPr lang="en-US" sz="7200" dirty="0"/>
            </a:p>
          </p:txBody>
        </p:sp>
        <p:pic>
          <p:nvPicPr>
            <p:cNvPr id="6146" name="Picture 2" descr="E:\Image\Birds\FB_IMG_15145359343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6529"/>
              <a:ext cx="9144000" cy="55814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15363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2400"/>
            <a:ext cx="2286000" cy="267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91440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4818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854" y="152400"/>
            <a:ext cx="9081653" cy="6629401"/>
            <a:chOff x="13854" y="152400"/>
            <a:chExt cx="9081653" cy="6629401"/>
          </a:xfrm>
        </p:grpSpPr>
        <p:sp>
          <p:nvSpPr>
            <p:cNvPr id="2" name="TextBox 1"/>
            <p:cNvSpPr txBox="1"/>
            <p:nvPr/>
          </p:nvSpPr>
          <p:spPr>
            <a:xfrm>
              <a:off x="228600" y="152400"/>
              <a:ext cx="8839200"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3200" dirty="0" smtClean="0">
                  <a:latin typeface="Arial Black" pitchFamily="34" charset="0"/>
                </a:rPr>
                <a:t>Seeing the pictures, guess the topic</a:t>
              </a:r>
              <a:endParaRPr lang="en-US" sz="3200" dirty="0">
                <a:latin typeface="Arial Black" pitchFamily="34" charset="0"/>
              </a:endParaRPr>
            </a:p>
          </p:txBody>
        </p:sp>
        <p:pic>
          <p:nvPicPr>
            <p:cNvPr id="3074" name="Picture 2" descr="C:\Users\MRS ELECTRONIC\Desktop\H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730247"/>
              <a:ext cx="4743449" cy="32099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RS ELECTRONIC\Desktop\212347_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204" y="744103"/>
              <a:ext cx="4685303" cy="31822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RS ELECTRONIC\Desktop\corona-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4" y="3964707"/>
              <a:ext cx="4386540" cy="281709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RS ELECTRONIC\Desktop\coronavir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204" y="3964707"/>
              <a:ext cx="4657596" cy="281709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29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991600" cy="6555641"/>
          </a:xfrm>
          <a:prstGeom prst="rect">
            <a:avLst/>
          </a:prstGeom>
          <a:noFill/>
        </p:spPr>
        <p:txBody>
          <a:bodyPr wrap="square" rtlCol="0">
            <a:spAutoFit/>
          </a:bodyPr>
          <a:lstStyle/>
          <a:p>
            <a:r>
              <a:rPr lang="en-US" sz="4000" dirty="0" smtClean="0">
                <a:latin typeface="Arial Black" pitchFamily="34" charset="0"/>
              </a:rPr>
              <a:t>Today’s topic is</a:t>
            </a:r>
          </a:p>
          <a:p>
            <a:r>
              <a:rPr lang="en-US" sz="4000" dirty="0" smtClean="0">
                <a:latin typeface="Arial Black" pitchFamily="34" charset="0"/>
              </a:rPr>
              <a:t> </a:t>
            </a:r>
          </a:p>
          <a:p>
            <a:r>
              <a:rPr lang="en-US" sz="4000" dirty="0" smtClean="0">
                <a:solidFill>
                  <a:srgbClr val="7030A0"/>
                </a:solidFill>
                <a:latin typeface="Arial Black" pitchFamily="34" charset="0"/>
              </a:rPr>
              <a:t>Dialogue</a:t>
            </a:r>
          </a:p>
          <a:p>
            <a:endParaRPr lang="en-US" dirty="0" smtClean="0">
              <a:latin typeface="Arial Black" pitchFamily="34" charset="0"/>
            </a:endParaRPr>
          </a:p>
          <a:p>
            <a:endParaRPr lang="en-US" dirty="0" smtClean="0">
              <a:latin typeface="Arial Black" pitchFamily="34" charset="0"/>
            </a:endParaRPr>
          </a:p>
          <a:p>
            <a:endParaRPr lang="en-US" dirty="0">
              <a:latin typeface="Arial Black" pitchFamily="34" charset="0"/>
            </a:endParaRPr>
          </a:p>
          <a:p>
            <a:r>
              <a:rPr lang="en-US" sz="2800" dirty="0" smtClean="0">
                <a:solidFill>
                  <a:srgbClr val="FF0000"/>
                </a:solidFill>
                <a:latin typeface="Arial Black" pitchFamily="34" charset="0"/>
              </a:rPr>
              <a:t>A dialogue </a:t>
            </a:r>
            <a:r>
              <a:rPr lang="en-US" sz="2800" smtClean="0">
                <a:solidFill>
                  <a:srgbClr val="FF0000"/>
                </a:solidFill>
                <a:latin typeface="Arial Black" pitchFamily="34" charset="0"/>
              </a:rPr>
              <a:t>between </a:t>
            </a:r>
            <a:r>
              <a:rPr lang="en-US" sz="2800" smtClean="0">
                <a:solidFill>
                  <a:srgbClr val="FF0000"/>
                </a:solidFill>
                <a:latin typeface="Arial Black" pitchFamily="34" charset="0"/>
              </a:rPr>
              <a:t>two </a:t>
            </a:r>
            <a:r>
              <a:rPr lang="en-US" sz="2800" dirty="0" smtClean="0">
                <a:solidFill>
                  <a:srgbClr val="FF0000"/>
                </a:solidFill>
                <a:latin typeface="Arial Black" pitchFamily="34" charset="0"/>
              </a:rPr>
              <a:t>friend about Corona Virus</a:t>
            </a:r>
          </a:p>
          <a:p>
            <a:endParaRPr lang="en-US" sz="2800" dirty="0">
              <a:solidFill>
                <a:srgbClr val="FF0000"/>
              </a:solidFill>
              <a:latin typeface="Arial Black" pitchFamily="34" charset="0"/>
            </a:endParaRPr>
          </a:p>
          <a:p>
            <a:endParaRPr lang="en-US" dirty="0" smtClean="0">
              <a:latin typeface="Arial Black" pitchFamily="34" charset="0"/>
            </a:endParaRPr>
          </a:p>
          <a:p>
            <a:endParaRPr lang="en-US" dirty="0" smtClean="0">
              <a:latin typeface="Arial Black" pitchFamily="34" charset="0"/>
            </a:endParaRPr>
          </a:p>
          <a:p>
            <a:endParaRPr lang="en-US" dirty="0">
              <a:latin typeface="Arial Black" pitchFamily="34" charset="0"/>
            </a:endParaRPr>
          </a:p>
          <a:p>
            <a:endParaRPr lang="en-US" dirty="0" smtClean="0">
              <a:latin typeface="Arial Black" pitchFamily="34" charset="0"/>
            </a:endParaRPr>
          </a:p>
          <a:p>
            <a:endParaRPr lang="en-US" dirty="0" smtClean="0">
              <a:latin typeface="Arial Black" pitchFamily="34" charset="0"/>
            </a:endParaRPr>
          </a:p>
          <a:p>
            <a:r>
              <a:rPr lang="en-US" sz="3600" dirty="0" smtClean="0">
                <a:solidFill>
                  <a:srgbClr val="00B050"/>
                </a:solidFill>
                <a:latin typeface="Arial Black" pitchFamily="34" charset="0"/>
              </a:rPr>
              <a:t>For Class: Nine/Ten</a:t>
            </a:r>
          </a:p>
          <a:p>
            <a:r>
              <a:rPr lang="en-US" sz="3600" dirty="0" smtClean="0">
                <a:solidFill>
                  <a:srgbClr val="00B050"/>
                </a:solidFill>
                <a:latin typeface="Arial Black" pitchFamily="34" charset="0"/>
              </a:rPr>
              <a:t>Subject: English First</a:t>
            </a:r>
            <a:endParaRPr lang="en-US" sz="3600" dirty="0">
              <a:solidFill>
                <a:srgbClr val="00B050"/>
              </a:solidFill>
              <a:latin typeface="Arial Black" pitchFamily="34" charset="0"/>
            </a:endParaRPr>
          </a:p>
        </p:txBody>
      </p:sp>
    </p:spTree>
    <p:extLst>
      <p:ext uri="{BB962C8B-B14F-4D97-AF65-F5344CB8AC3E}">
        <p14:creationId xmlns:p14="http://schemas.microsoft.com/office/powerpoint/2010/main" val="2929715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RS ELECTRONIC\Desktop\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76944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4400" dirty="0" smtClean="0"/>
              <a:t>Myself: Hi </a:t>
            </a:r>
            <a:r>
              <a:rPr lang="en-US" sz="4400" dirty="0" err="1" smtClean="0"/>
              <a:t>Nazrul</a:t>
            </a:r>
            <a:r>
              <a:rPr lang="en-US" sz="4400" dirty="0" smtClean="0"/>
              <a:t>, how are you?</a:t>
            </a:r>
            <a:endParaRPr lang="en-US" sz="4400" dirty="0"/>
          </a:p>
        </p:txBody>
      </p:sp>
      <p:sp>
        <p:nvSpPr>
          <p:cNvPr id="3" name="TextBox 2"/>
          <p:cNvSpPr txBox="1"/>
          <p:nvPr/>
        </p:nvSpPr>
        <p:spPr>
          <a:xfrm>
            <a:off x="0" y="769441"/>
            <a:ext cx="9144000"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4000" dirty="0" err="1" smtClean="0">
                <a:latin typeface="Arial Black" pitchFamily="34" charset="0"/>
              </a:rPr>
              <a:t>Nazrul</a:t>
            </a:r>
            <a:r>
              <a:rPr lang="en-US" sz="4000" dirty="0" smtClean="0">
                <a:latin typeface="Arial Black" pitchFamily="34" charset="0"/>
              </a:rPr>
              <a:t>: Hi, I’m well and you?</a:t>
            </a:r>
            <a:endParaRPr lang="en-US" sz="4000" dirty="0">
              <a:latin typeface="Arial Black" pitchFamily="34" charset="0"/>
            </a:endParaRPr>
          </a:p>
        </p:txBody>
      </p:sp>
      <p:sp>
        <p:nvSpPr>
          <p:cNvPr id="4" name="TextBox 3"/>
          <p:cNvSpPr txBox="1"/>
          <p:nvPr/>
        </p:nvSpPr>
        <p:spPr>
          <a:xfrm>
            <a:off x="0" y="1447800"/>
            <a:ext cx="9144000" cy="830997"/>
          </a:xfrm>
          <a:prstGeom prst="rect">
            <a:avLst/>
          </a:prstGeom>
          <a:noFill/>
        </p:spPr>
        <p:txBody>
          <a:bodyPr wrap="square" rtlCol="0">
            <a:spAutoFit/>
          </a:bodyPr>
          <a:lstStyle/>
          <a:p>
            <a:r>
              <a:rPr lang="en-US" sz="2400" dirty="0" smtClean="0">
                <a:solidFill>
                  <a:srgbClr val="FF0000"/>
                </a:solidFill>
                <a:latin typeface="Arial Black" pitchFamily="34" charset="0"/>
              </a:rPr>
              <a:t>Myself: I’m also well. You looked worried what happen?</a:t>
            </a:r>
            <a:endParaRPr lang="en-US" sz="2400" dirty="0">
              <a:solidFill>
                <a:srgbClr val="FF0000"/>
              </a:solidFill>
              <a:latin typeface="Arial Black" pitchFamily="34" charset="0"/>
            </a:endParaRPr>
          </a:p>
        </p:txBody>
      </p:sp>
      <p:sp>
        <p:nvSpPr>
          <p:cNvPr id="5" name="TextBox 4"/>
          <p:cNvSpPr txBox="1"/>
          <p:nvPr/>
        </p:nvSpPr>
        <p:spPr>
          <a:xfrm>
            <a:off x="0" y="2278797"/>
            <a:ext cx="9144000"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2400" dirty="0" err="1" smtClean="0"/>
              <a:t>Nazrul</a:t>
            </a:r>
            <a:r>
              <a:rPr lang="en-US" sz="2400" dirty="0" smtClean="0"/>
              <a:t>: I’m thinking about Corona virus. It is very dangerous and it has no remedies. What do you know about it? </a:t>
            </a:r>
            <a:endParaRPr lang="en-US" sz="2400" dirty="0"/>
          </a:p>
        </p:txBody>
      </p:sp>
    </p:spTree>
    <p:extLst>
      <p:ext uri="{BB962C8B-B14F-4D97-AF65-F5344CB8AC3E}">
        <p14:creationId xmlns:p14="http://schemas.microsoft.com/office/powerpoint/2010/main" val="269583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RS ELECTRONIC\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34636"/>
            <a:ext cx="34774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5200" y="0"/>
            <a:ext cx="5638800" cy="2677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Myself: Well, it is the burning question of the world. It has lock down the whole world. Also there is death toll in most of the countries. We are afraid of it. What about you</a:t>
            </a:r>
            <a:r>
              <a:rPr lang="en-US" sz="2400" dirty="0" smtClean="0"/>
              <a:t>?</a:t>
            </a:r>
            <a:endParaRPr lang="en-US" sz="2400" dirty="0"/>
          </a:p>
        </p:txBody>
      </p:sp>
      <p:sp>
        <p:nvSpPr>
          <p:cNvPr id="5" name="TextBox 4"/>
          <p:cNvSpPr txBox="1"/>
          <p:nvPr/>
        </p:nvSpPr>
        <p:spPr>
          <a:xfrm>
            <a:off x="3515591" y="2607095"/>
            <a:ext cx="5638800"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dirty="0" err="1" smtClean="0"/>
              <a:t>Nazrul</a:t>
            </a:r>
            <a:r>
              <a:rPr lang="en-US" sz="2600" dirty="0" smtClean="0"/>
              <a:t>: It is also spreading in our country because the people of our country aren’t conscious of it. They do not follow the codes of conduct and the rules of govt. and WHO.</a:t>
            </a:r>
            <a:endParaRPr lang="en-US" sz="2600" dirty="0"/>
          </a:p>
        </p:txBody>
      </p:sp>
      <p:sp>
        <p:nvSpPr>
          <p:cNvPr id="6" name="TextBox 5"/>
          <p:cNvSpPr txBox="1"/>
          <p:nvPr/>
        </p:nvSpPr>
        <p:spPr>
          <a:xfrm>
            <a:off x="3501736" y="5100085"/>
            <a:ext cx="5638800" cy="8617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500" dirty="0" smtClean="0"/>
              <a:t>Myself: As a result there may cause great disaster in our country</a:t>
            </a:r>
            <a:r>
              <a:rPr lang="en-US" sz="2400" dirty="0" smtClean="0"/>
              <a:t>.</a:t>
            </a:r>
            <a:endParaRPr lang="en-US" sz="2400" dirty="0"/>
          </a:p>
        </p:txBody>
      </p:sp>
      <p:sp>
        <p:nvSpPr>
          <p:cNvPr id="7" name="TextBox 6"/>
          <p:cNvSpPr txBox="1"/>
          <p:nvPr/>
        </p:nvSpPr>
        <p:spPr>
          <a:xfrm>
            <a:off x="3543300" y="5961859"/>
            <a:ext cx="5562600" cy="8925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600" dirty="0" err="1" smtClean="0"/>
              <a:t>Nazrul</a:t>
            </a:r>
            <a:r>
              <a:rPr lang="en-US" sz="2600" dirty="0" smtClean="0"/>
              <a:t>: How can we save ourselves?</a:t>
            </a:r>
            <a:endParaRPr lang="en-US" sz="2600" dirty="0"/>
          </a:p>
        </p:txBody>
      </p:sp>
      <p:sp>
        <p:nvSpPr>
          <p:cNvPr id="8" name="TextBox 7"/>
          <p:cNvSpPr txBox="1"/>
          <p:nvPr/>
        </p:nvSpPr>
        <p:spPr>
          <a:xfrm>
            <a:off x="3657600" y="5410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4572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RS ELECTRONIC\Desktop\1 yn6MSZbm4kt5Ii4NXOEcF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0"/>
            <a:ext cx="2879439" cy="678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3293" y="0"/>
            <a:ext cx="6250707" cy="304698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dirty="0" smtClean="0"/>
              <a:t>Myself: We have to follow the rules of good health prescribed by the WHO. We have to eat balanced diet, wash our hands with soap or hand-wash, wear mask when we go out, after returning from out-side, wash ourselves to protect from virus because “prevention is better than cure”.</a:t>
            </a:r>
            <a:endParaRPr lang="en-US" sz="2400" dirty="0"/>
          </a:p>
        </p:txBody>
      </p:sp>
      <p:sp>
        <p:nvSpPr>
          <p:cNvPr id="3" name="TextBox 2"/>
          <p:cNvSpPr txBox="1"/>
          <p:nvPr/>
        </p:nvSpPr>
        <p:spPr>
          <a:xfrm>
            <a:off x="2893293" y="3046988"/>
            <a:ext cx="625070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err="1" smtClean="0"/>
              <a:t>Nazrul</a:t>
            </a:r>
            <a:r>
              <a:rPr lang="en-US" sz="2800" dirty="0" smtClean="0"/>
              <a:t> : You are right. We have to follow all these rules to save ourselves from corona virus. Thank you very much for your kind </a:t>
            </a:r>
            <a:r>
              <a:rPr lang="en-US" sz="2800" dirty="0" err="1" smtClean="0"/>
              <a:t>informations</a:t>
            </a:r>
            <a:r>
              <a:rPr lang="en-US" sz="2800" dirty="0" smtClean="0"/>
              <a:t> . It is high time I left the place. Bye.</a:t>
            </a:r>
            <a:endParaRPr lang="en-US" sz="2800" dirty="0"/>
          </a:p>
        </p:txBody>
      </p:sp>
      <p:sp>
        <p:nvSpPr>
          <p:cNvPr id="4" name="TextBox 3"/>
          <p:cNvSpPr txBox="1"/>
          <p:nvPr/>
        </p:nvSpPr>
        <p:spPr>
          <a:xfrm>
            <a:off x="2893293" y="5724644"/>
            <a:ext cx="6250707"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Myself: You are most </a:t>
            </a:r>
            <a:r>
              <a:rPr lang="en-US" sz="2800" dirty="0" err="1" smtClean="0"/>
              <a:t>wecolme</a:t>
            </a:r>
            <a:r>
              <a:rPr lang="en-US" sz="2800" dirty="0" smtClean="0"/>
              <a:t>. Bye. See you.</a:t>
            </a:r>
            <a:endParaRPr lang="en-US" sz="2800" dirty="0"/>
          </a:p>
        </p:txBody>
      </p:sp>
    </p:spTree>
    <p:extLst>
      <p:ext uri="{BB962C8B-B14F-4D97-AF65-F5344CB8AC3E}">
        <p14:creationId xmlns:p14="http://schemas.microsoft.com/office/powerpoint/2010/main" val="142452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anim calcmode="lin" valueType="num">
                                      <p:cBhvr>
                                        <p:cTn id="36" dur="2000" fill="hold"/>
                                        <p:tgtEl>
                                          <p:spTgt spid="4"/>
                                        </p:tgtEl>
                                        <p:attrNameLst>
                                          <p:attrName>ppt_w</p:attrName>
                                        </p:attrNameLst>
                                      </p:cBhvr>
                                      <p:tavLst>
                                        <p:tav tm="0" fmla="#ppt_w*sin(2.5*pi*$)">
                                          <p:val>
                                            <p:fltVal val="0"/>
                                          </p:val>
                                        </p:tav>
                                        <p:tav tm="100000">
                                          <p:val>
                                            <p:fltVal val="1"/>
                                          </p:val>
                                        </p:tav>
                                      </p:tavLst>
                                    </p:anim>
                                    <p:anim calcmode="lin" valueType="num">
                                      <p:cBhvr>
                                        <p:cTn id="3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928" y="62345"/>
            <a:ext cx="9150928" cy="6754091"/>
            <a:chOff x="-6928" y="62345"/>
            <a:chExt cx="9150928" cy="6754091"/>
          </a:xfrm>
        </p:grpSpPr>
        <p:sp>
          <p:nvSpPr>
            <p:cNvPr id="8" name="TextBox 7"/>
            <p:cNvSpPr txBox="1"/>
            <p:nvPr/>
          </p:nvSpPr>
          <p:spPr>
            <a:xfrm>
              <a:off x="0" y="62345"/>
              <a:ext cx="9144000" cy="215443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4400" dirty="0" smtClean="0"/>
                <a:t>Pair Work :</a:t>
              </a:r>
            </a:p>
            <a:p>
              <a:endParaRPr lang="en-US" dirty="0"/>
            </a:p>
            <a:p>
              <a:r>
                <a:rPr lang="en-US" sz="3600" dirty="0" err="1" smtClean="0"/>
                <a:t>Practise</a:t>
              </a:r>
              <a:r>
                <a:rPr lang="en-US" sz="3600" dirty="0" smtClean="0"/>
                <a:t> the dialogue between </a:t>
              </a:r>
              <a:r>
                <a:rPr lang="en-US" sz="3600" dirty="0" smtClean="0"/>
                <a:t>two </a:t>
              </a:r>
              <a:r>
                <a:rPr lang="en-US" sz="3600" dirty="0" smtClean="0"/>
                <a:t>partner.</a:t>
              </a:r>
              <a:endParaRPr lang="en-US" sz="3600" dirty="0"/>
            </a:p>
          </p:txBody>
        </p:sp>
        <p:pic>
          <p:nvPicPr>
            <p:cNvPr id="4099" name="Picture 3" descr="E:\Image\Birds\FB_IMG_1514535856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2216781"/>
              <a:ext cx="9150927" cy="45996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507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378" y="6927"/>
            <a:ext cx="9057986" cy="6789694"/>
            <a:chOff x="51378" y="6927"/>
            <a:chExt cx="9057986" cy="6789694"/>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4" y="6927"/>
              <a:ext cx="9023350" cy="534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378" y="5350071"/>
              <a:ext cx="9057986"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smtClean="0"/>
                <a:t>HW : Write a dialogue between two friend about dengue fever.</a:t>
              </a:r>
              <a:endParaRPr lang="en-US" sz="4400" dirty="0"/>
            </a:p>
          </p:txBody>
        </p:sp>
      </p:grpSp>
    </p:spTree>
    <p:extLst>
      <p:ext uri="{BB962C8B-B14F-4D97-AF65-F5344CB8AC3E}">
        <p14:creationId xmlns:p14="http://schemas.microsoft.com/office/powerpoint/2010/main" val="4148062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209</TotalTime>
  <Words>322</Words>
  <Application>Microsoft Office PowerPoint</Application>
  <PresentationFormat>On-screen Show (4:3)</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28</cp:revision>
  <dcterms:created xsi:type="dcterms:W3CDTF">2020-04-09T05:06:13Z</dcterms:created>
  <dcterms:modified xsi:type="dcterms:W3CDTF">2020-04-11T06:50:03Z</dcterms:modified>
</cp:coreProperties>
</file>