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17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92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9" r:id="rId11"/>
    <p:sldId id="278" r:id="rId12"/>
    <p:sldId id="280" r:id="rId13"/>
    <p:sldId id="282" r:id="rId14"/>
    <p:sldId id="276" r:id="rId15"/>
    <p:sldId id="309" r:id="rId16"/>
    <p:sldId id="306" r:id="rId17"/>
    <p:sldId id="308" r:id="rId18"/>
    <p:sldId id="310" r:id="rId19"/>
    <p:sldId id="284" r:id="rId20"/>
    <p:sldId id="303" r:id="rId21"/>
    <p:sldId id="312" r:id="rId22"/>
    <p:sldId id="304" r:id="rId23"/>
    <p:sldId id="311" r:id="rId24"/>
    <p:sldId id="289" r:id="rId25"/>
    <p:sldId id="305" r:id="rId26"/>
    <p:sldId id="286" r:id="rId27"/>
    <p:sldId id="275" r:id="rId28"/>
    <p:sldId id="271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CC00"/>
    <a:srgbClr val="E4582C"/>
    <a:srgbClr val="FF0000"/>
    <a:srgbClr val="FF33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1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E44E9-72BA-4479-A2E1-F945159CFBD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04A9F-1E64-4B25-A321-4F9BE7093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3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83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94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en-US" dirty="0" err="1"/>
              <a:t>থাকবে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78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 err="1"/>
              <a:t>ডটি</a:t>
            </a:r>
            <a:r>
              <a:rPr lang="en-US" dirty="0"/>
              <a:t> হ</a:t>
            </a:r>
            <a:r>
              <a:rPr lang="as-IN" dirty="0"/>
              <a:t>া</a:t>
            </a:r>
            <a:r>
              <a:rPr lang="en-US" dirty="0" err="1"/>
              <a:t>ইড</a:t>
            </a:r>
            <a:r>
              <a:rPr lang="en-US" dirty="0"/>
              <a:t> </a:t>
            </a:r>
            <a:r>
              <a:rPr lang="as-IN" dirty="0"/>
              <a:t>থ</a:t>
            </a:r>
            <a:r>
              <a:rPr lang="en-US" dirty="0"/>
              <a:t>া</a:t>
            </a:r>
            <a:r>
              <a:rPr lang="as-IN" dirty="0"/>
              <a:t>ক</a:t>
            </a:r>
            <a:r>
              <a:rPr lang="en-US" dirty="0" err="1"/>
              <a:t>বে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88140B-20FD-49F3-AE24-4825542E61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93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en-US" dirty="0" err="1"/>
              <a:t>থাকবে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47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en-US" dirty="0" err="1"/>
              <a:t>থাকবে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92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এ</a:t>
            </a:r>
            <a:r>
              <a:rPr lang="as-IN" dirty="0"/>
              <a:t>ই</a:t>
            </a:r>
            <a:r>
              <a:rPr lang="en-US" dirty="0"/>
              <a:t> </a:t>
            </a:r>
            <a:r>
              <a:rPr lang="as-IN" dirty="0"/>
              <a:t>স</a:t>
            </a:r>
            <a:r>
              <a:rPr lang="en-US" dirty="0"/>
              <a:t>্</a:t>
            </a:r>
            <a:r>
              <a:rPr lang="as-IN" dirty="0"/>
              <a:t>ল</a:t>
            </a:r>
            <a:r>
              <a:rPr lang="en-US" dirty="0" err="1"/>
              <a:t>াইডটি</a:t>
            </a:r>
            <a:r>
              <a:rPr lang="en-US" dirty="0"/>
              <a:t> </a:t>
            </a:r>
            <a:r>
              <a:rPr lang="as-IN" dirty="0"/>
              <a:t>হ</a:t>
            </a:r>
            <a:r>
              <a:rPr lang="en-US" dirty="0"/>
              <a:t>া</a:t>
            </a:r>
            <a:r>
              <a:rPr lang="as-IN" dirty="0"/>
              <a:t>ই</a:t>
            </a:r>
            <a:r>
              <a:rPr lang="en-US" dirty="0"/>
              <a:t>ড </a:t>
            </a:r>
            <a:r>
              <a:rPr lang="en-US" dirty="0" err="1"/>
              <a:t>থাকবে</a:t>
            </a:r>
            <a:r>
              <a:rPr lang="en-US" dirty="0"/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04A9F-1E64-4B25-A321-4F9BE709320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40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C4EE22C-9087-41F5-A810-99B85114AC1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24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0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C4EE22C-9087-41F5-A810-99B85114AC1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719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1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4EE22C-9087-41F5-A810-99B85114AC1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760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6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13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45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E22C-9087-41F5-A810-99B85114AC1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223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C4EE22C-9087-41F5-A810-99B85114AC1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26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C4EE22C-9087-41F5-A810-99B85114AC1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C4EE22C-9087-41F5-A810-99B85114AC15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32EF24E-ECDE-47F9-AC8C-B2592F71D30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08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2DA34-9F9C-48F1-A593-0361F83A5725}"/>
              </a:ext>
            </a:extLst>
          </p:cNvPr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CC006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9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21115809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EBE895-5EC7-41CF-BA18-BA4F4B4D22D7}"/>
              </a:ext>
            </a:extLst>
          </p:cNvPr>
          <p:cNvSpPr txBox="1"/>
          <p:nvPr/>
        </p:nvSpPr>
        <p:spPr>
          <a:xfrm>
            <a:off x="599606" y="674557"/>
            <a:ext cx="10822899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ায্যে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7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417986670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ধব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116070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768EA51E-99A9-493A-B825-52A2DA9F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992">
            <a:off x="9409622" y="3678264"/>
            <a:ext cx="2405125" cy="281890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A3B9C97-5B49-4ED3-AE41-AA518E4A2671}"/>
              </a:ext>
            </a:extLst>
          </p:cNvPr>
          <p:cNvSpPr/>
          <p:nvPr/>
        </p:nvSpPr>
        <p:spPr>
          <a:xfrm>
            <a:off x="1434059" y="329784"/>
            <a:ext cx="4661941" cy="2979295"/>
          </a:xfrm>
          <a:prstGeom prst="wedgeEllipseCallout">
            <a:avLst>
              <a:gd name="adj1" fmla="val 120968"/>
              <a:gd name="adj2" fmla="val 106370"/>
            </a:avLst>
          </a:prstGeom>
          <a:solidFill>
            <a:schemeClr val="accent3">
              <a:lumMod val="60000"/>
              <a:lumOff val="40000"/>
            </a:schemeClr>
          </a:solidFill>
          <a:ln>
            <a:prstDash val="sysDash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878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6BC637-F974-403B-8D44-B2C2BF79FFE7}"/>
              </a:ext>
            </a:extLst>
          </p:cNvPr>
          <p:cNvSpPr txBox="1"/>
          <p:nvPr/>
        </p:nvSpPr>
        <p:spPr>
          <a:xfrm>
            <a:off x="3937416" y="5156616"/>
            <a:ext cx="431716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tx1"/>
            </a:solidFill>
            <a:prstDash val="sysDot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dirty="0" err="1">
                <a:ln>
                  <a:solidFill>
                    <a:schemeClr val="tx1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endParaRPr lang="en-US" sz="9600" dirty="0">
              <a:ln>
                <a:solidFill>
                  <a:schemeClr val="tx1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E1A80-3D08-416D-ADA8-38271AF061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13" b="50880"/>
          <a:stretch/>
        </p:blipFill>
        <p:spPr>
          <a:xfrm>
            <a:off x="989350" y="257332"/>
            <a:ext cx="10897850" cy="471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9684026-B38F-4CAC-8C5C-7B07480574D0}"/>
              </a:ext>
            </a:extLst>
          </p:cNvPr>
          <p:cNvGrpSpPr/>
          <p:nvPr/>
        </p:nvGrpSpPr>
        <p:grpSpPr>
          <a:xfrm>
            <a:off x="414728" y="2411541"/>
            <a:ext cx="5681272" cy="2394680"/>
            <a:chOff x="2578308" y="1034320"/>
            <a:chExt cx="5681272" cy="239468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9928799-A187-41FC-A63B-794A411A8E8F}"/>
                </a:ext>
              </a:extLst>
            </p:cNvPr>
            <p:cNvCxnSpPr/>
            <p:nvPr/>
          </p:nvCxnSpPr>
          <p:spPr>
            <a:xfrm flipH="1">
              <a:off x="2578308" y="1034320"/>
              <a:ext cx="1648918" cy="2394679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41F8281-0248-48BA-9F4A-93AF8BCF1CD2}"/>
                </a:ext>
              </a:extLst>
            </p:cNvPr>
            <p:cNvCxnSpPr/>
            <p:nvPr/>
          </p:nvCxnSpPr>
          <p:spPr>
            <a:xfrm>
              <a:off x="2578308" y="3429000"/>
              <a:ext cx="4032354" cy="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B412185-667B-4224-B292-D2BA956986C0}"/>
                </a:ext>
              </a:extLst>
            </p:cNvPr>
            <p:cNvCxnSpPr/>
            <p:nvPr/>
          </p:nvCxnSpPr>
          <p:spPr>
            <a:xfrm flipH="1">
              <a:off x="6610662" y="1034321"/>
              <a:ext cx="1648918" cy="2394679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AE257FC-F9A7-408A-9124-6E6731066FD8}"/>
                </a:ext>
              </a:extLst>
            </p:cNvPr>
            <p:cNvCxnSpPr/>
            <p:nvPr/>
          </p:nvCxnSpPr>
          <p:spPr>
            <a:xfrm>
              <a:off x="4227226" y="1048062"/>
              <a:ext cx="4032354" cy="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87165E3-E532-4117-BD2A-B812679EA39A}"/>
              </a:ext>
            </a:extLst>
          </p:cNvPr>
          <p:cNvGrpSpPr/>
          <p:nvPr/>
        </p:nvGrpSpPr>
        <p:grpSpPr>
          <a:xfrm>
            <a:off x="5901128" y="2384056"/>
            <a:ext cx="4856813" cy="2422164"/>
            <a:chOff x="2578308" y="1034320"/>
            <a:chExt cx="4856813" cy="2422164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FB3A92F-4272-4A1D-9FAF-AF0272FCFC8E}"/>
                </a:ext>
              </a:extLst>
            </p:cNvPr>
            <p:cNvCxnSpPr/>
            <p:nvPr/>
          </p:nvCxnSpPr>
          <p:spPr>
            <a:xfrm flipH="1">
              <a:off x="2578308" y="1034320"/>
              <a:ext cx="1648918" cy="2394679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C2A8B5D-1E1F-4178-AE23-02AB30458D03}"/>
                </a:ext>
              </a:extLst>
            </p:cNvPr>
            <p:cNvCxnSpPr>
              <a:cxnSpLocks/>
            </p:cNvCxnSpPr>
            <p:nvPr/>
          </p:nvCxnSpPr>
          <p:spPr>
            <a:xfrm>
              <a:off x="2578308" y="3429000"/>
              <a:ext cx="3252865" cy="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FB56B4-1982-4446-9794-857B2FA4B544}"/>
                </a:ext>
              </a:extLst>
            </p:cNvPr>
            <p:cNvCxnSpPr/>
            <p:nvPr/>
          </p:nvCxnSpPr>
          <p:spPr>
            <a:xfrm flipH="1">
              <a:off x="5786203" y="1061805"/>
              <a:ext cx="1648918" cy="2394679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398A74-A9BD-4095-87CB-6C70DAA5AA22}"/>
                </a:ext>
              </a:extLst>
            </p:cNvPr>
            <p:cNvCxnSpPr>
              <a:cxnSpLocks/>
            </p:cNvCxnSpPr>
            <p:nvPr/>
          </p:nvCxnSpPr>
          <p:spPr>
            <a:xfrm>
              <a:off x="4227226" y="1048062"/>
              <a:ext cx="3207895" cy="0"/>
            </a:xfrm>
            <a:prstGeom prst="line">
              <a:avLst/>
            </a:prstGeom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D5CE8CE-4313-46A3-A95A-D18FCC2B02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24" b="31361"/>
          <a:stretch/>
        </p:blipFill>
        <p:spPr>
          <a:xfrm>
            <a:off x="1239187" y="5223033"/>
            <a:ext cx="8979702" cy="1169233"/>
          </a:xfrm>
          <a:prstGeom prst="rect">
            <a:avLst/>
          </a:prstGeom>
          <a:ln w="76200">
            <a:solidFill>
              <a:srgbClr val="FF0000"/>
            </a:solidFill>
            <a:prstDash val="sys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508C37-0403-4A06-949F-2D2ACA17448A}"/>
              </a:ext>
            </a:extLst>
          </p:cNvPr>
          <p:cNvSpPr/>
          <p:nvPr/>
        </p:nvSpPr>
        <p:spPr>
          <a:xfrm>
            <a:off x="964367" y="71831"/>
            <a:ext cx="9873521" cy="197786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সামন্তরিকগুলোর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কোণগুলো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করি।আমরা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কোণগুলোর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216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91A908E-564D-4AF9-B7FB-7DF50DF83761}"/>
              </a:ext>
            </a:extLst>
          </p:cNvPr>
          <p:cNvSpPr txBox="1"/>
          <p:nvPr/>
        </p:nvSpPr>
        <p:spPr>
          <a:xfrm>
            <a:off x="194872" y="1350867"/>
            <a:ext cx="11647357" cy="3785652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সামন্তরিকের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বাহুগুলো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২।বিপরীত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কোণগুলো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32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A0CAAA-4EA2-4F73-A29E-146A80EEEC89}"/>
              </a:ext>
            </a:extLst>
          </p:cNvPr>
          <p:cNvSpPr txBox="1"/>
          <p:nvPr/>
        </p:nvSpPr>
        <p:spPr>
          <a:xfrm>
            <a:off x="1171709" y="60121"/>
            <a:ext cx="3010547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5D76F8-1D63-47C9-BC68-802473F76C9C}"/>
              </a:ext>
            </a:extLst>
          </p:cNvPr>
          <p:cNvSpPr txBox="1"/>
          <p:nvPr/>
        </p:nvSpPr>
        <p:spPr>
          <a:xfrm>
            <a:off x="7500056" y="62780"/>
            <a:ext cx="3010547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খ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46B07-8F4B-4089-AE8B-59870D6A7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86" y="1452948"/>
            <a:ext cx="9104027" cy="4876602"/>
          </a:xfrm>
          <a:prstGeom prst="rect">
            <a:avLst/>
          </a:prstGeom>
          <a:ln w="76200">
            <a:solidFill>
              <a:srgbClr val="CC0066"/>
            </a:solidFill>
          </a:ln>
        </p:spPr>
      </p:pic>
    </p:spTree>
    <p:extLst>
      <p:ext uri="{BB962C8B-B14F-4D97-AF65-F5344CB8AC3E}">
        <p14:creationId xmlns:p14="http://schemas.microsoft.com/office/powerpoint/2010/main" val="19723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8F4BC07-C623-421C-834B-BA36847C635C}"/>
              </a:ext>
            </a:extLst>
          </p:cNvPr>
          <p:cNvGrpSpPr/>
          <p:nvPr/>
        </p:nvGrpSpPr>
        <p:grpSpPr>
          <a:xfrm>
            <a:off x="0" y="206115"/>
            <a:ext cx="12157023" cy="6445770"/>
            <a:chOff x="0" y="-149902"/>
            <a:chExt cx="12157023" cy="644577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54CD864-AB20-438F-892B-9388F218544E}"/>
                </a:ext>
              </a:extLst>
            </p:cNvPr>
            <p:cNvSpPr/>
            <p:nvPr/>
          </p:nvSpPr>
          <p:spPr>
            <a:xfrm>
              <a:off x="0" y="-149902"/>
              <a:ext cx="12157023" cy="644577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0" indent="-857250">
                <a:buFont typeface="Arial" panose="020B0604020202020204" pitchFamily="34" charset="0"/>
                <a:buChar char="•"/>
              </a:pP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857250" indent="-857250">
                <a:buFont typeface="Arial" panose="020B0604020202020204" pitchFamily="34" charset="0"/>
                <a:buChar char="•"/>
              </a:pP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857250" indent="-857250">
                <a:buFont typeface="Arial" panose="020B0604020202020204" pitchFamily="34" charset="0"/>
                <a:buChar char="•"/>
              </a:pP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857250" indent="-857250">
                <a:buFont typeface="Arial" panose="020B0604020202020204" pitchFamily="34" charset="0"/>
                <a:buChar char="•"/>
              </a:pPr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রেখাগুলো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ত্বে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খন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সমান্ত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বং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কখনো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মিলিত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েখার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রেখাগুলো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লম্ব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তাদের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যতদূর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ৃতি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হোক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কেন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কখনোই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অপ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ছেদ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857250" indent="-857250">
                <a:buFont typeface="Arial" panose="020B0604020202020204" pitchFamily="34" charset="0"/>
                <a:buChar char="•"/>
              </a:pP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রেখাগুলো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প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ষ্ঠা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১০৫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পদ্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য়ী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আঁকা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endPara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24A99ED-67D2-4CD8-BDFD-58F6C82FB30C}"/>
                </a:ext>
              </a:extLst>
            </p:cNvPr>
            <p:cNvGrpSpPr/>
            <p:nvPr/>
          </p:nvGrpSpPr>
          <p:grpSpPr>
            <a:xfrm>
              <a:off x="5906125" y="138501"/>
              <a:ext cx="4257206" cy="2934482"/>
              <a:chOff x="5906125" y="138501"/>
              <a:chExt cx="4257206" cy="2934482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93C63CE-BDBD-481F-9484-3C5459E645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6125" y="2029215"/>
                <a:ext cx="42572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BE35CE72-EABB-4F7B-AC52-F99E5812CF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06125" y="892461"/>
                <a:ext cx="4257206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EE7359BC-F73A-4431-B6D6-CCDAF8D35A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02052" y="138501"/>
                <a:ext cx="32208" cy="2934482"/>
              </a:xfrm>
              <a:prstGeom prst="line">
                <a:avLst/>
              </a:prstGeom>
              <a:ln>
                <a:solidFill>
                  <a:srgbClr val="CC006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B2477B1-1F8C-429D-96C7-20F47D0C687B}"/>
                  </a:ext>
                </a:extLst>
              </p:cNvPr>
              <p:cNvCxnSpPr/>
              <p:nvPr/>
            </p:nvCxnSpPr>
            <p:spPr>
              <a:xfrm>
                <a:off x="8334260" y="1261673"/>
                <a:ext cx="391129" cy="0"/>
              </a:xfrm>
              <a:prstGeom prst="line">
                <a:avLst/>
              </a:prstGeom>
              <a:ln>
                <a:solidFill>
                  <a:srgbClr val="CC006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7AC292D9-08B8-4F64-B436-EE954D6C34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2052" y="1662503"/>
                <a:ext cx="407233" cy="0"/>
              </a:xfrm>
              <a:prstGeom prst="line">
                <a:avLst/>
              </a:prstGeom>
              <a:ln>
                <a:solidFill>
                  <a:srgbClr val="CC006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05A0C765-2759-4CC5-B6A7-86D832D07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9285" y="892461"/>
                <a:ext cx="0" cy="384202"/>
              </a:xfrm>
              <a:prstGeom prst="line">
                <a:avLst/>
              </a:prstGeom>
              <a:ln>
                <a:solidFill>
                  <a:srgbClr val="CC006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ED744707-43E6-42D4-96BE-6C013D24FF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09285" y="1645013"/>
                <a:ext cx="0" cy="384202"/>
              </a:xfrm>
              <a:prstGeom prst="line">
                <a:avLst/>
              </a:prstGeom>
              <a:ln>
                <a:solidFill>
                  <a:srgbClr val="CC006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5864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</p:spTree>
    <p:extLst>
      <p:ext uri="{BB962C8B-B14F-4D97-AF65-F5344CB8AC3E}">
        <p14:creationId xmlns:p14="http://schemas.microsoft.com/office/powerpoint/2010/main" val="66439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24854" y="-164891"/>
            <a:ext cx="5171606" cy="2327564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9600" dirty="0" err="1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FBC2EC-0440-4677-8111-8008BFEE3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62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DB2A2A-CF0A-4CF2-9F92-6CD9A51320B7}"/>
              </a:ext>
            </a:extLst>
          </p:cNvPr>
          <p:cNvSpPr/>
          <p:nvPr/>
        </p:nvSpPr>
        <p:spPr>
          <a:xfrm>
            <a:off x="359462" y="673167"/>
            <a:ext cx="11543504" cy="49190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                         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4000" dirty="0">
              <a:solidFill>
                <a:schemeClr val="tx1"/>
              </a:solidFill>
            </a:endParaRPr>
          </a:p>
          <a:p>
            <a:pPr algn="ctr"/>
            <a:endParaRPr lang="en-US" sz="4000" dirty="0">
              <a:solidFill>
                <a:schemeClr val="tx1"/>
              </a:solidFill>
            </a:endParaRPr>
          </a:p>
          <a:p>
            <a:pPr algn="ctr"/>
            <a:r>
              <a:rPr lang="en-US" sz="4000" dirty="0">
                <a:solidFill>
                  <a:schemeClr val="tx1"/>
                </a:solidFill>
              </a:rPr>
              <a:t>                                           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</a:p>
          <a:p>
            <a:pPr algn="ctr"/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রেখাগুলো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স্মান্তরাল,তখন:ক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=খ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48F2C04-125C-4351-B181-9CD6AC67A354}"/>
              </a:ext>
            </a:extLst>
          </p:cNvPr>
          <p:cNvSpPr/>
          <p:nvPr/>
        </p:nvSpPr>
        <p:spPr>
          <a:xfrm rot="10800000">
            <a:off x="4044537" y="2548689"/>
            <a:ext cx="1503066" cy="1779328"/>
          </a:xfrm>
          <a:prstGeom prst="triangle">
            <a:avLst>
              <a:gd name="adj" fmla="val 48774"/>
            </a:avLst>
          </a:prstGeom>
          <a:solidFill>
            <a:srgbClr val="00B050"/>
          </a:solidFill>
          <a:ln w="190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8BC7ABD7-F8AD-4BB5-BD2C-EF17822D34F8}"/>
              </a:ext>
            </a:extLst>
          </p:cNvPr>
          <p:cNvSpPr/>
          <p:nvPr/>
        </p:nvSpPr>
        <p:spPr>
          <a:xfrm rot="5607036" flipH="1">
            <a:off x="2804076" y="2012453"/>
            <a:ext cx="2598384" cy="124432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EC6119-9682-43C0-8FF8-8C88A4DE6ECB}"/>
              </a:ext>
            </a:extLst>
          </p:cNvPr>
          <p:cNvCxnSpPr>
            <a:cxnSpLocks/>
          </p:cNvCxnSpPr>
          <p:nvPr/>
        </p:nvCxnSpPr>
        <p:spPr>
          <a:xfrm>
            <a:off x="3748710" y="1706874"/>
            <a:ext cx="1490175" cy="0"/>
          </a:xfrm>
          <a:prstGeom prst="line">
            <a:avLst/>
          </a:prstGeom>
          <a:ln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344CD3-047F-4293-B9BC-7FB587697CD8}"/>
              </a:ext>
            </a:extLst>
          </p:cNvPr>
          <p:cNvCxnSpPr/>
          <p:nvPr/>
        </p:nvCxnSpPr>
        <p:spPr>
          <a:xfrm>
            <a:off x="6685613" y="2547407"/>
            <a:ext cx="2233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27EC66-5689-4D2F-93B5-2269B63C4D67}"/>
              </a:ext>
            </a:extLst>
          </p:cNvPr>
          <p:cNvCxnSpPr>
            <a:cxnSpLocks/>
          </p:cNvCxnSpPr>
          <p:nvPr/>
        </p:nvCxnSpPr>
        <p:spPr>
          <a:xfrm>
            <a:off x="6714842" y="1139403"/>
            <a:ext cx="1399083" cy="2340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6F8E151-F2F0-4E6B-BB52-98566F1AB9BE}"/>
              </a:ext>
            </a:extLst>
          </p:cNvPr>
          <p:cNvCxnSpPr/>
          <p:nvPr/>
        </p:nvCxnSpPr>
        <p:spPr>
          <a:xfrm>
            <a:off x="6330846" y="1706874"/>
            <a:ext cx="2233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C0BA150A-2572-4D51-BE60-1F1D8596FF32}"/>
              </a:ext>
            </a:extLst>
          </p:cNvPr>
          <p:cNvSpPr/>
          <p:nvPr/>
        </p:nvSpPr>
        <p:spPr>
          <a:xfrm rot="2638935">
            <a:off x="6685613" y="1465394"/>
            <a:ext cx="594422" cy="1082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718525B-F521-414F-BF4A-FADDCAA2D58A}"/>
              </a:ext>
            </a:extLst>
          </p:cNvPr>
          <p:cNvSpPr/>
          <p:nvPr/>
        </p:nvSpPr>
        <p:spPr>
          <a:xfrm rot="2638935">
            <a:off x="7275162" y="2290721"/>
            <a:ext cx="594422" cy="1082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C67E8F4-4BD3-4E70-9976-31E8115CDF57}"/>
              </a:ext>
            </a:extLst>
          </p:cNvPr>
          <p:cNvCxnSpPr>
            <a:cxnSpLocks/>
          </p:cNvCxnSpPr>
          <p:nvPr/>
        </p:nvCxnSpPr>
        <p:spPr>
          <a:xfrm>
            <a:off x="4083446" y="2506418"/>
            <a:ext cx="1490175" cy="0"/>
          </a:xfrm>
          <a:prstGeom prst="line">
            <a:avLst/>
          </a:prstGeom>
          <a:ln>
            <a:solidFill>
              <a:srgbClr val="CC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63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CC6D28-BCB3-4F8F-8274-D5DD48A2FA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95" y="4680477"/>
            <a:ext cx="8659433" cy="19528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AE75FC-44A2-4166-8410-A89052AA0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207" y="471917"/>
            <a:ext cx="6691007" cy="420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2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83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6BC7B-9B4C-4670-AE2A-0F78F4446A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" r="5384"/>
          <a:stretch/>
        </p:blipFill>
        <p:spPr>
          <a:xfrm>
            <a:off x="368368" y="2008682"/>
            <a:ext cx="11455264" cy="37925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5C92B4-F424-4B02-AE6A-943B77856532}"/>
              </a:ext>
            </a:extLst>
          </p:cNvPr>
          <p:cNvSpPr txBox="1"/>
          <p:nvPr/>
        </p:nvSpPr>
        <p:spPr>
          <a:xfrm>
            <a:off x="4334634" y="359924"/>
            <a:ext cx="3010547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খ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56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01AC3D-D813-494F-BCEE-9A5092AD0835}"/>
              </a:ext>
            </a:extLst>
          </p:cNvPr>
          <p:cNvSpPr txBox="1"/>
          <p:nvPr/>
        </p:nvSpPr>
        <p:spPr>
          <a:xfrm>
            <a:off x="2143593" y="1588957"/>
            <a:ext cx="7390151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C00000"/>
            </a:solidFill>
            <a:prstDash val="sysDot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96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96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C1D16-C1CB-4517-B29C-6EE9DFA3C65B}"/>
              </a:ext>
            </a:extLst>
          </p:cNvPr>
          <p:cNvSpPr/>
          <p:nvPr/>
        </p:nvSpPr>
        <p:spPr>
          <a:xfrm>
            <a:off x="2293495" y="1049311"/>
            <a:ext cx="8814216" cy="41522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</a:p>
          <a:p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ঙ্কন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212586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4C1D16-C1CB-4517-B29C-6EE9DFA3C65B}"/>
              </a:ext>
            </a:extLst>
          </p:cNvPr>
          <p:cNvSpPr/>
          <p:nvPr/>
        </p:nvSpPr>
        <p:spPr>
          <a:xfrm>
            <a:off x="1479029" y="3429000"/>
            <a:ext cx="9233941" cy="17088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১০৪ প</a:t>
            </a:r>
            <a:r>
              <a:rPr lang="as-IN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BCEA12-07F4-4C4B-B946-7211B42CA94E}"/>
              </a:ext>
            </a:extLst>
          </p:cNvPr>
          <p:cNvSpPr/>
          <p:nvPr/>
        </p:nvSpPr>
        <p:spPr>
          <a:xfrm>
            <a:off x="542144" y="52464"/>
            <a:ext cx="10850380" cy="130414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শিক্ষক-শিক্ষার্থীর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222894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7697A3-6F92-4DA6-9CAD-7DAD6C0541CE}"/>
              </a:ext>
            </a:extLst>
          </p:cNvPr>
          <p:cNvSpPr txBox="1"/>
          <p:nvPr/>
        </p:nvSpPr>
        <p:spPr>
          <a:xfrm>
            <a:off x="2730709" y="159776"/>
            <a:ext cx="56363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765CE8E-EBEE-4726-AB92-422559E5C2BE}"/>
              </a:ext>
            </a:extLst>
          </p:cNvPr>
          <p:cNvGrpSpPr/>
          <p:nvPr/>
        </p:nvGrpSpPr>
        <p:grpSpPr>
          <a:xfrm>
            <a:off x="2730709" y="1389088"/>
            <a:ext cx="5636300" cy="2862322"/>
            <a:chOff x="2730709" y="1988695"/>
            <a:chExt cx="5636300" cy="28623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4B88DED-2724-482E-B95F-672D42E3B693}"/>
                </a:ext>
              </a:extLst>
            </p:cNvPr>
            <p:cNvSpPr txBox="1"/>
            <p:nvPr/>
          </p:nvSpPr>
          <p:spPr>
            <a:xfrm>
              <a:off x="2730709" y="1988695"/>
              <a:ext cx="5636300" cy="286232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সম্পূরক</a:t>
              </a:r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কোণ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৮০</a:t>
              </a:r>
              <a:r>
                <a: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a:t>̊ </a:t>
              </a:r>
              <a:r>
                <a:rPr lang="en-US" sz="6000" dirty="0" err="1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a:t>হলে</a:t>
              </a:r>
              <a:r>
                <a: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a:t>  ক </a:t>
              </a:r>
              <a:r>
                <a:rPr lang="en-US" sz="6000" dirty="0" err="1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a:t>এর</a:t>
              </a:r>
              <a:r>
                <a: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a:t>মান</a:t>
              </a:r>
              <a:r>
                <a: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a:t> </a:t>
              </a:r>
              <a:r>
                <a:rPr lang="en-US" sz="6000" dirty="0" err="1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a:t>কত</a:t>
              </a:r>
              <a:r>
                <a:rPr lang="en-US" sz="6000" dirty="0"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rPr>
                <a:t>?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90F6002F-746C-4AF3-BF83-ECF07A765B54}"/>
                </a:ext>
              </a:extLst>
            </p:cNvPr>
            <p:cNvSpPr/>
            <p:nvPr/>
          </p:nvSpPr>
          <p:spPr>
            <a:xfrm>
              <a:off x="3102964" y="2130477"/>
              <a:ext cx="734518" cy="687674"/>
            </a:xfrm>
            <a:prstGeom prst="corner">
              <a:avLst>
                <a:gd name="adj1" fmla="val 6403"/>
                <a:gd name="adj2" fmla="val 858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7287A6DD-7838-4F56-9034-A51D69E78D37}"/>
                </a:ext>
              </a:extLst>
            </p:cNvPr>
            <p:cNvSpPr/>
            <p:nvPr/>
          </p:nvSpPr>
          <p:spPr>
            <a:xfrm>
              <a:off x="5271541" y="3138937"/>
              <a:ext cx="554636" cy="580125"/>
            </a:xfrm>
            <a:prstGeom prst="corner">
              <a:avLst>
                <a:gd name="adj1" fmla="val 9460"/>
                <a:gd name="adj2" fmla="val 67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04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C0EA7AED-CD7E-46B5-B1E2-BA11DEC373F0}"/>
              </a:ext>
            </a:extLst>
          </p:cNvPr>
          <p:cNvSpPr/>
          <p:nvPr/>
        </p:nvSpPr>
        <p:spPr>
          <a:xfrm>
            <a:off x="2700104" y="164890"/>
            <a:ext cx="7822991" cy="1450299"/>
          </a:xfrm>
          <a:prstGeom prst="wave">
            <a:avLst>
              <a:gd name="adj1" fmla="val 12500"/>
              <a:gd name="adj2" fmla="val -192"/>
            </a:avLst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>
                  <a:solidFill>
                    <a:srgbClr val="660066"/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n>
                <a:solidFill>
                  <a:srgbClr val="660066"/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10E7D-E602-482C-8E46-1CF7485598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388" y="1844805"/>
            <a:ext cx="4587224" cy="45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3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678047" y="254833"/>
            <a:ext cx="6077243" cy="6091310"/>
          </a:xfrm>
          <a:prstGeom prst="star6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প্রমিলা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endParaRPr lang="en-US" sz="60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বড়েঙ্গা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কেশবপুর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28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F07D1-EEE1-4E60-8BA5-3FAA8B7A3C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-18786" r="-386" b="-10962"/>
          <a:stretch/>
        </p:blipFill>
        <p:spPr>
          <a:xfrm>
            <a:off x="8096543" y="254833"/>
            <a:ext cx="3643530" cy="4375053"/>
          </a:xfrm>
          <a:prstGeom prst="star6">
            <a:avLst/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231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3283529" y="1391947"/>
            <a:ext cx="4807526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FFC00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বিষয়:প্রাথমিক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3283529" y="2736704"/>
            <a:ext cx="4807526" cy="1162916"/>
          </a:xfrm>
          <a:prstGeom prst="doubleWave">
            <a:avLst/>
          </a:prstGeom>
          <a:solidFill>
            <a:schemeClr val="bg2">
              <a:lumMod val="90000"/>
            </a:schemeClr>
          </a:solidFill>
          <a:ln w="57150"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শ্রেণি:৫ম</a:t>
            </a:r>
          </a:p>
        </p:txBody>
      </p:sp>
      <p:sp>
        <p:nvSpPr>
          <p:cNvPr id="5" name="Double Wave 4"/>
          <p:cNvSpPr/>
          <p:nvPr/>
        </p:nvSpPr>
        <p:spPr>
          <a:xfrm>
            <a:off x="3283529" y="4074101"/>
            <a:ext cx="4807526" cy="1162916"/>
          </a:xfrm>
          <a:prstGeom prst="doubleWave">
            <a:avLst/>
          </a:prstGeom>
          <a:solidFill>
            <a:schemeClr val="accent4">
              <a:lumMod val="20000"/>
              <a:lumOff val="80000"/>
            </a:schemeClr>
          </a:solidFill>
          <a:ln w="57150"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শিরোনাম:জ্যামিতি</a:t>
            </a:r>
            <a:endParaRPr lang="en-US" sz="40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054335" y="5237017"/>
            <a:ext cx="6774870" cy="1162916"/>
          </a:xfrm>
          <a:prstGeom prst="doubleWav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  <a:effectLst>
            <a:innerShdw blurRad="114300">
              <a:prstClr val="black"/>
            </a:inn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পাঠ্যাংশ:সামান্তরিকের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(১০4পৃষ্ঠা)  </a:t>
            </a:r>
          </a:p>
        </p:txBody>
      </p:sp>
      <p:sp>
        <p:nvSpPr>
          <p:cNvPr id="7" name="Double Wave 6"/>
          <p:cNvSpPr/>
          <p:nvPr/>
        </p:nvSpPr>
        <p:spPr>
          <a:xfrm>
            <a:off x="2396836" y="229031"/>
            <a:ext cx="7661563" cy="1162916"/>
          </a:xfrm>
          <a:prstGeom prst="doubleWave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70C0"/>
            </a:solidFill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2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73927" y="0"/>
            <a:ext cx="6497782" cy="2078182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dirty="0" err="1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dirty="0">
              <a:ln>
                <a:solidFill>
                  <a:srgbClr val="C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41CEA-F009-42D6-8C8F-C9A8D4E47ED9}"/>
              </a:ext>
            </a:extLst>
          </p:cNvPr>
          <p:cNvSpPr txBox="1"/>
          <p:nvPr/>
        </p:nvSpPr>
        <p:spPr>
          <a:xfrm>
            <a:off x="299803" y="3992153"/>
            <a:ext cx="110327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২৯.৩.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সামান্ত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্ঠ্য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্থক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76764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2341419" y="138545"/>
            <a:ext cx="5943600" cy="2008910"/>
          </a:xfrm>
          <a:prstGeom prst="downArrowCallout">
            <a:avLst/>
          </a:prstGeom>
          <a:solidFill>
            <a:schemeClr val="bg2">
              <a:lumMod val="75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5400" dirty="0" err="1">
                <a:ln>
                  <a:solidFill>
                    <a:srgbClr val="C0000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endParaRPr lang="en-US" sz="5400" dirty="0">
              <a:ln>
                <a:solidFill>
                  <a:srgbClr val="C0000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B5705-118F-4AB6-A367-A78CED9B1790}"/>
              </a:ext>
            </a:extLst>
          </p:cNvPr>
          <p:cNvSpPr txBox="1"/>
          <p:nvPr/>
        </p:nvSpPr>
        <p:spPr>
          <a:xfrm>
            <a:off x="403412" y="3782943"/>
            <a:ext cx="9251576" cy="313932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পুস্তক,সামান্তরিক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মডেল,পা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বক্স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6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 flipH="1">
            <a:off x="1873771" y="887595"/>
            <a:ext cx="3638550" cy="2324100"/>
          </a:xfrm>
          <a:prstGeom prst="wedgeEllipseCallout">
            <a:avLst>
              <a:gd name="adj1" fmla="val -164692"/>
              <a:gd name="adj2" fmla="val 11811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475" y="3813175"/>
            <a:ext cx="2405125" cy="2818909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2095175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E8BB36-FC0C-428B-B024-AF8AF2894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" y="1"/>
            <a:ext cx="12171912" cy="6670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E6279D-1AB5-442B-9EEE-075BB3E54B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5" t="48746" r="63658" b="-2285"/>
          <a:stretch/>
        </p:blipFill>
        <p:spPr>
          <a:xfrm>
            <a:off x="388495" y="3192905"/>
            <a:ext cx="3943662" cy="357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79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768EA51E-99A9-493A-B825-52A2DA9FA2B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0992">
            <a:off x="9409622" y="3678264"/>
            <a:ext cx="2405125" cy="2818909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7A3B9C97-5B49-4ED3-AE41-AA518E4A2671}"/>
              </a:ext>
            </a:extLst>
          </p:cNvPr>
          <p:cNvSpPr/>
          <p:nvPr/>
        </p:nvSpPr>
        <p:spPr>
          <a:xfrm>
            <a:off x="4107305" y="1603948"/>
            <a:ext cx="4661941" cy="2488367"/>
          </a:xfrm>
          <a:prstGeom prst="wedgeEllipseCallout">
            <a:avLst>
              <a:gd name="adj1" fmla="val 63090"/>
              <a:gd name="adj2" fmla="val 75151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D9405BB0-DE7D-427A-9FEC-5C594758B4E0}"/>
              </a:ext>
            </a:extLst>
          </p:cNvPr>
          <p:cNvSpPr/>
          <p:nvPr/>
        </p:nvSpPr>
        <p:spPr>
          <a:xfrm>
            <a:off x="3057993" y="659567"/>
            <a:ext cx="5999500" cy="3597639"/>
          </a:xfrm>
          <a:prstGeom prst="wedgeEllipseCallout">
            <a:avLst>
              <a:gd name="adj1" fmla="val 63179"/>
              <a:gd name="adj2" fmla="val 76694"/>
            </a:avLst>
          </a:prstGeom>
          <a:solidFill>
            <a:schemeClr val="accent5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endParaRPr lang="en-US" sz="4400" dirty="0">
              <a:ln>
                <a:solidFill>
                  <a:srgbClr val="002060"/>
                </a:solidFill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5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580</TotalTime>
  <Words>507</Words>
  <Application>Microsoft Office PowerPoint</Application>
  <PresentationFormat>Widescreen</PresentationFormat>
  <Paragraphs>80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Century Schoolbook</vt:lpstr>
      <vt:lpstr>Corbel</vt:lpstr>
      <vt:lpstr>NikoshBAN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80</cp:revision>
  <dcterms:created xsi:type="dcterms:W3CDTF">2020-03-30T15:19:10Z</dcterms:created>
  <dcterms:modified xsi:type="dcterms:W3CDTF">2020-04-06T04:32:04Z</dcterms:modified>
</cp:coreProperties>
</file>