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5" r:id="rId1"/>
  </p:sldMasterIdLst>
  <p:notesMasterIdLst>
    <p:notesMasterId r:id="rId32"/>
  </p:notesMasterIdLst>
  <p:sldIdLst>
    <p:sldId id="326" r:id="rId2"/>
    <p:sldId id="319" r:id="rId3"/>
    <p:sldId id="330" r:id="rId4"/>
    <p:sldId id="332" r:id="rId5"/>
    <p:sldId id="295" r:id="rId6"/>
    <p:sldId id="348" r:id="rId7"/>
    <p:sldId id="345" r:id="rId8"/>
    <p:sldId id="349" r:id="rId9"/>
    <p:sldId id="350" r:id="rId10"/>
    <p:sldId id="351" r:id="rId11"/>
    <p:sldId id="340" r:id="rId12"/>
    <p:sldId id="289" r:id="rId13"/>
    <p:sldId id="337" r:id="rId14"/>
    <p:sldId id="318" r:id="rId15"/>
    <p:sldId id="344" r:id="rId16"/>
    <p:sldId id="346" r:id="rId17"/>
    <p:sldId id="335" r:id="rId18"/>
    <p:sldId id="317" r:id="rId19"/>
    <p:sldId id="320" r:id="rId20"/>
    <p:sldId id="322" r:id="rId21"/>
    <p:sldId id="347" r:id="rId22"/>
    <p:sldId id="329" r:id="rId23"/>
    <p:sldId id="333" r:id="rId24"/>
    <p:sldId id="334" r:id="rId25"/>
    <p:sldId id="331" r:id="rId26"/>
    <p:sldId id="339" r:id="rId27"/>
    <p:sldId id="341" r:id="rId28"/>
    <p:sldId id="338" r:id="rId29"/>
    <p:sldId id="336" r:id="rId30"/>
    <p:sldId id="34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4660"/>
  </p:normalViewPr>
  <p:slideViewPr>
    <p:cSldViewPr snapToGrid="0">
      <p:cViewPr>
        <p:scale>
          <a:sx n="78" d="100"/>
          <a:sy n="78" d="100"/>
        </p:scale>
        <p:origin x="4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480A9-9194-4A50-A06D-54F5FA614BA8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5B4D5-B7CE-46B6-96A5-19005DAD2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68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E246-7C03-444E-BDCE-5FB233D83B15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7A06-B00E-49A8-A50C-66DC89A20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73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E246-7C03-444E-BDCE-5FB233D83B15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7A06-B00E-49A8-A50C-66DC89A20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43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E246-7C03-444E-BDCE-5FB233D83B15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7A06-B00E-49A8-A50C-66DC89A20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00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E246-7C03-444E-BDCE-5FB233D83B15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7A06-B00E-49A8-A50C-66DC89A20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33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E246-7C03-444E-BDCE-5FB233D83B15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7A06-B00E-49A8-A50C-66DC89A20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06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E246-7C03-444E-BDCE-5FB233D83B15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7A06-B00E-49A8-A50C-66DC89A20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22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E246-7C03-444E-BDCE-5FB233D83B15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7A06-B00E-49A8-A50C-66DC89A20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9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E246-7C03-444E-BDCE-5FB233D83B15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7A06-B00E-49A8-A50C-66DC89A20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2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E246-7C03-444E-BDCE-5FB233D83B15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7A06-B00E-49A8-A50C-66DC89A20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95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E246-7C03-444E-BDCE-5FB233D83B15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7A06-B00E-49A8-A50C-66DC89A20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27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E246-7C03-444E-BDCE-5FB233D83B15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7A06-B00E-49A8-A50C-66DC89A20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28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DE246-7C03-444E-BDCE-5FB233D83B15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17A06-B00E-49A8-A50C-66DC89A20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4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jp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3.png"/><Relationship Id="rId7" Type="http://schemas.openxmlformats.org/officeDocument/2006/relationships/image" Target="../media/image27.jpg"/><Relationship Id="rId12" Type="http://schemas.openxmlformats.org/officeDocument/2006/relationships/image" Target="../media/image3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11" Type="http://schemas.openxmlformats.org/officeDocument/2006/relationships/image" Target="../media/image31.jpg"/><Relationship Id="rId5" Type="http://schemas.openxmlformats.org/officeDocument/2006/relationships/image" Target="../media/image5.jpg"/><Relationship Id="rId10" Type="http://schemas.openxmlformats.org/officeDocument/2006/relationships/image" Target="../media/image30.jpg"/><Relationship Id="rId4" Type="http://schemas.openxmlformats.org/officeDocument/2006/relationships/image" Target="../media/image4.png"/><Relationship Id="rId9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jp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tmp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40.tm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tmp"/><Relationship Id="rId5" Type="http://schemas.openxmlformats.org/officeDocument/2006/relationships/image" Target="../media/image38.tmp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jpg"/><Relationship Id="rId7" Type="http://schemas.openxmlformats.org/officeDocument/2006/relationships/image" Target="../media/image45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tmp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tmp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jp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.jp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417" y="663423"/>
            <a:ext cx="10058400" cy="18140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508" y="0"/>
            <a:ext cx="12192000" cy="68857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691" y="0"/>
            <a:ext cx="1286367" cy="12863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549" y="5583382"/>
            <a:ext cx="6407451" cy="12607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5" y="4424516"/>
            <a:ext cx="6407451" cy="24334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507" y="0"/>
            <a:ext cx="12359166" cy="68545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467" y="4706210"/>
            <a:ext cx="6407451" cy="21587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8" y="4396807"/>
            <a:ext cx="6407451" cy="24473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07" y="434994"/>
            <a:ext cx="5793786" cy="176341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2549392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417" y="663423"/>
            <a:ext cx="10058400" cy="18140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691" y="0"/>
            <a:ext cx="1286367" cy="1286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28164" cy="685800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96"/>
            <a:ext cx="6453078" cy="67724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14" y="0"/>
            <a:ext cx="5675086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36" y="4005943"/>
            <a:ext cx="6407451" cy="29376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631" y="4630057"/>
            <a:ext cx="6407451" cy="228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001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417" y="663423"/>
            <a:ext cx="10058400" cy="18140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" y="-13855"/>
            <a:ext cx="12192000" cy="68857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691" y="0"/>
            <a:ext cx="1286367" cy="1286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8" y="-13855"/>
            <a:ext cx="12255836" cy="68718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" y="4686783"/>
            <a:ext cx="8705843" cy="17009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85" r="-8785"/>
          <a:stretch/>
        </p:blipFill>
        <p:spPr>
          <a:xfrm>
            <a:off x="-368464" y="107413"/>
            <a:ext cx="8203289" cy="40233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50" y="4986498"/>
            <a:ext cx="6407451" cy="21066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385" y="4281069"/>
            <a:ext cx="6535123" cy="264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2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27"/>
            <a:ext cx="12192000" cy="68857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691" y="0"/>
            <a:ext cx="1286367" cy="12863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549" y="5583382"/>
            <a:ext cx="6407451" cy="12607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3382"/>
            <a:ext cx="6407451" cy="12746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80" y="-139086"/>
            <a:ext cx="12208597" cy="7107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" y="61971"/>
            <a:ext cx="3652953" cy="24627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853" y="89330"/>
            <a:ext cx="2857500" cy="24354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5" y="2725794"/>
            <a:ext cx="3274143" cy="21178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23" y="5167672"/>
            <a:ext cx="3392129" cy="1714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992" y="5088313"/>
            <a:ext cx="3652953" cy="17325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742" y="5111612"/>
            <a:ext cx="2927498" cy="16859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662" y="2824385"/>
            <a:ext cx="2998936" cy="2117818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329124" y="2557368"/>
            <a:ext cx="5837957" cy="2360165"/>
          </a:xfrm>
          <a:prstGeom prst="ellipse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IN" sz="6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প্রাণী</a:t>
            </a:r>
            <a:endParaRPr lang="en-US" sz="6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727" y="4424516"/>
            <a:ext cx="6407451" cy="25442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531" y="4098644"/>
            <a:ext cx="6407451" cy="28421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992" y="828"/>
            <a:ext cx="3919607" cy="207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8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417" y="663423"/>
            <a:ext cx="10058400" cy="18140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" y="-13855"/>
            <a:ext cx="12192000" cy="68857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691" y="0"/>
            <a:ext cx="1286367" cy="1286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564" y="37985"/>
            <a:ext cx="12395200" cy="687185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" y="0"/>
            <a:ext cx="6791390" cy="3289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42900"/>
            <a:ext cx="4343400" cy="222347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90711" y="3524622"/>
            <a:ext cx="5181600" cy="236506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bn-IN" sz="8000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</a:t>
            </a:r>
            <a:endParaRPr lang="en-US" sz="8000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64" y="4527756"/>
            <a:ext cx="6407451" cy="23033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85" y="4448992"/>
            <a:ext cx="6407451" cy="238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59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" y="-13855"/>
            <a:ext cx="12192000" cy="68857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691" y="0"/>
            <a:ext cx="1286367" cy="1286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78" y="-49724"/>
            <a:ext cx="12270614" cy="6772404"/>
          </a:xfrm>
          <a:prstGeom prst="rect">
            <a:avLst/>
          </a:prstGeom>
        </p:spPr>
      </p:pic>
      <p:sp>
        <p:nvSpPr>
          <p:cNvPr id="4" name="Flowchart: Multidocument 3"/>
          <p:cNvSpPr/>
          <p:nvPr/>
        </p:nvSpPr>
        <p:spPr>
          <a:xfrm>
            <a:off x="127673" y="1"/>
            <a:ext cx="12039774" cy="6772404"/>
          </a:xfrm>
          <a:prstGeom prst="flowChartMultidocumen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</a:t>
            </a:r>
            <a:r>
              <a:rPr lang="bn-IN" sz="8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ও ১১ </a:t>
            </a:r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 পৃষ্ঠা খোলো এবং মনোযোগের সাথে পড়।</a:t>
            </a:r>
          </a:p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78" y="4466082"/>
            <a:ext cx="6407451" cy="24196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222" y="4488095"/>
            <a:ext cx="6407451" cy="243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1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417" y="663423"/>
            <a:ext cx="10058400" cy="18140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" y="-13855"/>
            <a:ext cx="12192000" cy="68857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691" y="0"/>
            <a:ext cx="1286367" cy="1286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" y="-27710"/>
            <a:ext cx="12128164" cy="68995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5" y="102985"/>
            <a:ext cx="4476750" cy="24927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42" y="3797709"/>
            <a:ext cx="6370872" cy="27128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318" y="4357829"/>
            <a:ext cx="6407451" cy="25668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955" y="4424516"/>
            <a:ext cx="6407451" cy="243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15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417" y="663423"/>
            <a:ext cx="10058400" cy="18140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09"/>
            <a:ext cx="12192000" cy="68857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691" y="0"/>
            <a:ext cx="1286367" cy="1286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74" cy="691341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477"/>
            <a:ext cx="6101064" cy="36723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Oval 10"/>
          <p:cNvSpPr/>
          <p:nvPr/>
        </p:nvSpPr>
        <p:spPr>
          <a:xfrm>
            <a:off x="6430297" y="206477"/>
            <a:ext cx="5073445" cy="1079890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607" y="4203290"/>
            <a:ext cx="6407451" cy="27101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6" y="4335773"/>
            <a:ext cx="6407451" cy="252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72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417" y="663423"/>
            <a:ext cx="10058400" cy="18140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" y="-13855"/>
            <a:ext cx="12192000" cy="68857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691" y="0"/>
            <a:ext cx="1286367" cy="1286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5"/>
            <a:ext cx="12255836" cy="677240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4" y="1833593"/>
            <a:ext cx="5913633" cy="4031301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698016" y="388876"/>
            <a:ext cx="5266763" cy="12990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 বনের অবস্থান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754" y="4439265"/>
            <a:ext cx="6407451" cy="24280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221" y="4293568"/>
            <a:ext cx="6407451" cy="256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70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" y="-13855"/>
            <a:ext cx="12192000" cy="68857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691" y="0"/>
            <a:ext cx="1286367" cy="1286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484"/>
            <a:ext cx="12255836" cy="7026476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5" y="-50424"/>
            <a:ext cx="3971683" cy="6772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210" y="3424237"/>
            <a:ext cx="209579" cy="9526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36" y="-50424"/>
            <a:ext cx="3641126" cy="68323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38" y="4719484"/>
            <a:ext cx="6407451" cy="22344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524" y="4542568"/>
            <a:ext cx="6407451" cy="243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1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" y="-13855"/>
            <a:ext cx="12015222" cy="68857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691" y="0"/>
            <a:ext cx="1286367" cy="1286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" y="0"/>
            <a:ext cx="12128164" cy="677240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20181" y="91748"/>
            <a:ext cx="5412657" cy="1194619"/>
          </a:xfrm>
          <a:prstGeom prst="ellips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prstTxWarp prst="textDeflateBottom">
              <a:avLst/>
            </a:prstTxWarp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7672" y="1378115"/>
            <a:ext cx="11995502" cy="54660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ক্যা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ঙ্গা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রু= ঙ্গ = </a:t>
            </a:r>
            <a:r>
              <a:rPr lang="bn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ঙ+গ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ম্ভা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র= ম্ভ =</a:t>
            </a:r>
            <a:r>
              <a:rPr lang="bn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ম+ভ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স্ট্রে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লিয়= স্ট্র = </a:t>
            </a:r>
            <a:r>
              <a:rPr lang="bn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স+ট+র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ভয়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ঙ্ক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র= ঙ্ক = </a:t>
            </a:r>
            <a:r>
              <a:rPr lang="bn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ঙ+ক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ণ্ডা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 = ণ্ড = </a:t>
            </a:r>
            <a:r>
              <a:rPr lang="bn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ণ+ড</a:t>
            </a:r>
            <a:b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ল = ঙ্গ = </a:t>
            </a:r>
            <a:r>
              <a:rPr lang="bn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ঙ+গ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06" y="4452230"/>
            <a:ext cx="6407451" cy="24334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665" y="4452230"/>
            <a:ext cx="6407451" cy="243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8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" y="-13855"/>
            <a:ext cx="12192000" cy="68857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691" y="0"/>
            <a:ext cx="1286367" cy="12863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549" y="5583382"/>
            <a:ext cx="6407451" cy="1260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3" y="42797"/>
            <a:ext cx="12162577" cy="67724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95" y="313002"/>
            <a:ext cx="7035394" cy="973365"/>
          </a:xfrm>
          <a:prstGeom prst="rect">
            <a:avLst/>
          </a:prstGeom>
          <a:solidFill>
            <a:srgbClr val="00B0F0"/>
          </a:solidFill>
          <a:ln w="76200">
            <a:solidFill>
              <a:srgbClr val="FFC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139" y="0"/>
            <a:ext cx="2772697" cy="1944892"/>
          </a:xfrm>
          <a:prstGeom prst="ellipse">
            <a:avLst/>
          </a:prstGeom>
          <a:ln w="762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" y="3920254"/>
            <a:ext cx="10309124" cy="30089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836" y="5058600"/>
            <a:ext cx="6407451" cy="17849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17" y="4887867"/>
            <a:ext cx="6407451" cy="188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11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" y="-13855"/>
            <a:ext cx="12192000" cy="68857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691" y="0"/>
            <a:ext cx="1286367" cy="1286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18" y="-18763"/>
            <a:ext cx="12255836" cy="6813744"/>
          </a:xfrm>
          <a:prstGeom prst="rect">
            <a:avLst/>
          </a:prstGeom>
        </p:spPr>
      </p:pic>
      <p:sp>
        <p:nvSpPr>
          <p:cNvPr id="4" name="Sun 3"/>
          <p:cNvSpPr/>
          <p:nvPr/>
        </p:nvSpPr>
        <p:spPr>
          <a:xfrm>
            <a:off x="533400" y="-18763"/>
            <a:ext cx="7403149" cy="2760871"/>
          </a:xfrm>
          <a:prstGeom prst="sun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 শিখি ও বাক্য রচনা করি।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Bevel 9"/>
          <p:cNvSpPr/>
          <p:nvPr/>
        </p:nvSpPr>
        <p:spPr>
          <a:xfrm>
            <a:off x="324465" y="2786353"/>
            <a:ext cx="7138219" cy="3872560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সম্ভার</a:t>
            </a:r>
          </a:p>
          <a:p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ক্যাঙ্গারু</a:t>
            </a:r>
          </a:p>
          <a:p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অস্ট্রেলিয়া</a:t>
            </a:r>
          </a:p>
          <a:p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আফ্রিকা</a:t>
            </a:r>
          </a:p>
          <a:p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কেওড়া</a:t>
            </a:r>
          </a:p>
          <a:p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স্যাঁতসেঁতে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467" y="4405742"/>
            <a:ext cx="6407451" cy="24334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36" y="4429531"/>
            <a:ext cx="6407451" cy="243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243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417" y="663423"/>
            <a:ext cx="10058400" cy="18140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" y="-13855"/>
            <a:ext cx="12192000" cy="68857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691" y="0"/>
            <a:ext cx="1286367" cy="1286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0" y="-13855"/>
            <a:ext cx="12295312" cy="677240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565" y="4506812"/>
            <a:ext cx="6407451" cy="23083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" y="-23125"/>
            <a:ext cx="5675376" cy="33954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0" y="3908111"/>
            <a:ext cx="6407451" cy="290709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741035" y="643183"/>
            <a:ext cx="1389679" cy="3973062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</a:p>
          <a:p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র</a:t>
            </a:r>
          </a:p>
          <a:p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ব</a:t>
            </a:r>
          </a:p>
          <a:p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পা</a:t>
            </a:r>
          </a:p>
          <a:p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ঠ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100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417" y="663423"/>
            <a:ext cx="10058400" cy="18140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" y="-13855"/>
            <a:ext cx="12192000" cy="68857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691" y="0"/>
            <a:ext cx="1286367" cy="1286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8" y="15387"/>
            <a:ext cx="12255836" cy="687185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221" y="3660735"/>
            <a:ext cx="6407451" cy="325574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807111" y="-14812"/>
            <a:ext cx="4144295" cy="15185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Bottom">
              <a:avLst/>
            </a:prstTxWarp>
          </a:bodyPr>
          <a:lstStyle/>
          <a:p>
            <a:r>
              <a:rPr lang="bn-IN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0" y="2610464"/>
            <a:ext cx="12223918" cy="4321278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সম্ভার</a:t>
            </a:r>
          </a:p>
          <a:p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ক্যাঙ্গারু</a:t>
            </a:r>
          </a:p>
          <a:p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অস্ট্রেলিয়া</a:t>
            </a:r>
          </a:p>
          <a:p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কেওড়া </a:t>
            </a:r>
          </a:p>
          <a:p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স্যাঁতসেতে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39" y="-29243"/>
            <a:ext cx="4503322" cy="2901826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11" name="Flowchart: Decision 10"/>
          <p:cNvSpPr/>
          <p:nvPr/>
        </p:nvSpPr>
        <p:spPr>
          <a:xfrm>
            <a:off x="5069096" y="1364263"/>
            <a:ext cx="4823585" cy="1595632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 রচনা করঃ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" y="3867880"/>
            <a:ext cx="6407451" cy="299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3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417" y="663423"/>
            <a:ext cx="10058400" cy="18140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" y="-13855"/>
            <a:ext cx="12192000" cy="68857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691" y="0"/>
            <a:ext cx="1286367" cy="12863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549" y="5583382"/>
            <a:ext cx="6407451" cy="12607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5" y="4424516"/>
            <a:ext cx="6407451" cy="24334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" y="-132735"/>
            <a:ext cx="12303931" cy="697686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636" y="4333356"/>
            <a:ext cx="6407451" cy="24313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4" y="4598130"/>
            <a:ext cx="6407451" cy="219673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40267" y="121849"/>
            <a:ext cx="4575994" cy="144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Bottom">
              <a:avLst/>
            </a:prstTxWarp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6-Point Star 11"/>
          <p:cNvSpPr/>
          <p:nvPr/>
        </p:nvSpPr>
        <p:spPr>
          <a:xfrm>
            <a:off x="63836" y="1396835"/>
            <a:ext cx="9089996" cy="5566179"/>
          </a:xfrm>
          <a:prstGeom prst="star6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১)বাংলাদেশ......সৌন্দর্ঘ্যে ভরপুর।</a:t>
            </a:r>
          </a:p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২)প্রকৃতির অপার ...... সমুদ্রের নিচে রয়েছে।</a:t>
            </a:r>
          </a:p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৩)বাংলাদেশের নামের সঙ্গে জড়িয়ে আছে......বেঙ্গল টাইগার।</a:t>
            </a:r>
          </a:p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৪)রয়েল বেঙ্গল টাইগার বাংলাদেশের ... সম্পদ।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07390" y="903338"/>
            <a:ext cx="4754041" cy="14863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শুন্যস্থান পূরন করঃ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251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417" y="663423"/>
            <a:ext cx="10058400" cy="18140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" y="-13855"/>
            <a:ext cx="12192000" cy="68857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691" y="0"/>
            <a:ext cx="1286367" cy="12863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149" y="5523826"/>
            <a:ext cx="6407451" cy="1260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943"/>
            <a:ext cx="12255836" cy="677240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" y="26289"/>
            <a:ext cx="6439369" cy="6845565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00" y="3480620"/>
            <a:ext cx="6407451" cy="34614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185" y="3716594"/>
            <a:ext cx="6407451" cy="3211913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852946" y="-70508"/>
            <a:ext cx="4134602" cy="1356875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r>
              <a:rPr lang="bn-IN" sz="60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344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417" y="663423"/>
            <a:ext cx="10058400" cy="18140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" y="-8279"/>
            <a:ext cx="12192000" cy="68857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691" y="0"/>
            <a:ext cx="1286367" cy="1286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" y="48373"/>
            <a:ext cx="12304942" cy="67724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Rounded Rectangle 9"/>
          <p:cNvSpPr/>
          <p:nvPr/>
        </p:nvSpPr>
        <p:spPr>
          <a:xfrm>
            <a:off x="127672" y="-35809"/>
            <a:ext cx="3456185" cy="149860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>
              <a:tabLst>
                <a:tab pos="574675" algn="l"/>
                <a:tab pos="693738" algn="l"/>
                <a:tab pos="3024188" algn="l"/>
              </a:tabLst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000" dirty="0">
                <a:ln>
                  <a:solidFill>
                    <a:srgbClr val="FF0000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ক্যাঙ্গারু</a:t>
            </a:r>
            <a:r>
              <a:rPr lang="bn-IN" sz="40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দল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2101" y="3983011"/>
            <a:ext cx="3456187" cy="1219704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চিতাবাঘ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দল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793" y="93096"/>
            <a:ext cx="7280787" cy="1193271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395" y="4003137"/>
            <a:ext cx="7177605" cy="121605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4107"/>
            <a:ext cx="6407451" cy="30701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020" y="4003137"/>
            <a:ext cx="6407451" cy="281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4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417" y="663423"/>
            <a:ext cx="10058400" cy="18140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" y="-13855"/>
            <a:ext cx="12192000" cy="68857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691" y="0"/>
            <a:ext cx="1286367" cy="1286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5"/>
            <a:ext cx="12255836" cy="688570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" y="52074"/>
            <a:ext cx="5876486" cy="6734404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385" y="4368800"/>
            <a:ext cx="6407451" cy="25030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7515"/>
            <a:ext cx="6407451" cy="243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417" y="663423"/>
            <a:ext cx="10058400" cy="18140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" y="-13855"/>
            <a:ext cx="12192000" cy="68857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691" y="0"/>
            <a:ext cx="1286367" cy="1286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5"/>
            <a:ext cx="12192000" cy="697482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Oval 9"/>
          <p:cNvSpPr/>
          <p:nvPr/>
        </p:nvSpPr>
        <p:spPr>
          <a:xfrm>
            <a:off x="530234" y="301875"/>
            <a:ext cx="3835400" cy="1303624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Bottom">
              <a:avLst/>
            </a:prstTxWarp>
          </a:bodyPr>
          <a:lstStyle/>
          <a:p>
            <a:r>
              <a:rPr lang="en-US" sz="60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6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" y="1905573"/>
            <a:ext cx="6273464" cy="18669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36" y="4571906"/>
            <a:ext cx="6407451" cy="24334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385" y="4518591"/>
            <a:ext cx="6407451" cy="243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7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417" y="663423"/>
            <a:ext cx="10058400" cy="18140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" y="-13855"/>
            <a:ext cx="12192000" cy="68857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691" y="0"/>
            <a:ext cx="1286367" cy="1286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564"/>
            <a:ext cx="12270658" cy="68995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22" y="0"/>
            <a:ext cx="5589178" cy="303816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6872822" y="0"/>
            <a:ext cx="3919869" cy="1286367"/>
          </a:xfrm>
          <a:prstGeom prst="ellipse">
            <a:avLst/>
          </a:prstGeom>
          <a:solidFill>
            <a:srgbClr val="FF000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338" y="4747193"/>
            <a:ext cx="11496404" cy="21385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অবস্থিত সুন্দরবনের বিখ্যাত প্রাণী  রয়েল বেঙ্গল টাইগারের বৈশিষ্ট্য  সম্পর্কে ৫টি বাক্য লিখ। 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" y="4999703"/>
            <a:ext cx="6407451" cy="1886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043" y="4999703"/>
            <a:ext cx="6407451" cy="181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9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417" y="663423"/>
            <a:ext cx="10058400" cy="18140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" y="-13855"/>
            <a:ext cx="12192000" cy="68857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691" y="0"/>
            <a:ext cx="1286367" cy="1286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8" y="103524"/>
            <a:ext cx="12255836" cy="687185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99" y="-13856"/>
            <a:ext cx="6002593" cy="32290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Donut 12"/>
          <p:cNvSpPr/>
          <p:nvPr/>
        </p:nvSpPr>
        <p:spPr>
          <a:xfrm>
            <a:off x="82281" y="3745767"/>
            <a:ext cx="6914628" cy="3333135"/>
          </a:xfrm>
          <a:prstGeom prst="donu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3948"/>
            <a:ext cx="6407451" cy="19161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666" y="5043948"/>
            <a:ext cx="6407451" cy="193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2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417" y="663423"/>
            <a:ext cx="10058400" cy="18140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" y="-13855"/>
            <a:ext cx="12192000" cy="68857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691" y="0"/>
            <a:ext cx="1286367" cy="1286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219"/>
            <a:ext cx="12255836" cy="716592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484" y="-86269"/>
            <a:ext cx="3068516" cy="19681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Oval 10"/>
          <p:cNvSpPr/>
          <p:nvPr/>
        </p:nvSpPr>
        <p:spPr>
          <a:xfrm>
            <a:off x="646179" y="269758"/>
            <a:ext cx="4401520" cy="1834672"/>
          </a:xfrm>
          <a:prstGeom prst="ellipse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>
                <a:ln w="76200"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ln w="76200">
                  <a:solidFill>
                    <a:srgbClr val="C000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ln w="76200">
                  <a:solidFill>
                    <a:srgbClr val="C000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76200">
                  <a:solidFill>
                    <a:srgbClr val="C000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ln w="76200">
                <a:solidFill>
                  <a:srgbClr val="C00000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40" y="2477475"/>
            <a:ext cx="11982556" cy="4682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739" y="4646303"/>
            <a:ext cx="6407451" cy="21978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607" y="4372778"/>
            <a:ext cx="6407451" cy="252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45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417" y="663423"/>
            <a:ext cx="10058400" cy="18140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" y="-13855"/>
            <a:ext cx="12192000" cy="68857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691" y="0"/>
            <a:ext cx="1286367" cy="12863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549" y="5583382"/>
            <a:ext cx="6407451" cy="12607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5" y="4424516"/>
            <a:ext cx="6407451" cy="24334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" y="0"/>
            <a:ext cx="12128164" cy="677240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467" y="5180449"/>
            <a:ext cx="6407451" cy="16844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3" y="5075514"/>
            <a:ext cx="6407451" cy="176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44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417" y="663423"/>
            <a:ext cx="10058400" cy="18140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" y="-13855"/>
            <a:ext cx="12192000" cy="68857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691" y="0"/>
            <a:ext cx="1286367" cy="1286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6839"/>
            <a:ext cx="12255836" cy="70930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75" y="384469"/>
            <a:ext cx="5608806" cy="13473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08" y="3644491"/>
            <a:ext cx="6535124" cy="31340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886" y="1507453"/>
            <a:ext cx="2566638" cy="25778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1" y="3819832"/>
            <a:ext cx="6407451" cy="30064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549" y="3644492"/>
            <a:ext cx="6407451" cy="31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90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57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691" y="0"/>
            <a:ext cx="1286367" cy="1286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09"/>
            <a:ext cx="12192000" cy="68857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99915"/>
            <a:ext cx="7547502" cy="15729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607" y="4152900"/>
            <a:ext cx="6407451" cy="2705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2900"/>
            <a:ext cx="6407451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446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691" y="0"/>
            <a:ext cx="1286367" cy="12863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549" y="5583382"/>
            <a:ext cx="6407451" cy="12607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5" y="4424516"/>
            <a:ext cx="6407451" cy="24334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1106" cy="69698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3" y="5075514"/>
            <a:ext cx="6407451" cy="17686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92" y="0"/>
            <a:ext cx="12284298" cy="69208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26" y="4924146"/>
            <a:ext cx="6407451" cy="19199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054" y="5215587"/>
            <a:ext cx="6407451" cy="168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69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417" y="663423"/>
            <a:ext cx="10058400" cy="18140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691" y="0"/>
            <a:ext cx="1286367" cy="1286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000"/>
            <a:ext cx="12128164" cy="7366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342" y="0"/>
            <a:ext cx="6173424" cy="68797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082" y="-63462"/>
            <a:ext cx="6127918" cy="69432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342" y="4542971"/>
            <a:ext cx="6407451" cy="23150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631" y="4441371"/>
            <a:ext cx="6407451" cy="24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82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417" y="663423"/>
            <a:ext cx="10058400" cy="18140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691" y="0"/>
            <a:ext cx="1286367" cy="1286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701765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815" y="-1"/>
            <a:ext cx="6252185" cy="70176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927570" cy="70176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397829"/>
            <a:ext cx="6407451" cy="26198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549" y="4528457"/>
            <a:ext cx="6407451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03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417" y="663423"/>
            <a:ext cx="10058400" cy="18140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691" y="0"/>
            <a:ext cx="1286367" cy="1286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352"/>
            <a:ext cx="12128164" cy="690435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292" y="-46352"/>
            <a:ext cx="6258159" cy="70640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" y="-23176"/>
            <a:ext cx="5928564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0645"/>
            <a:ext cx="6407451" cy="23789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277" y="4512108"/>
            <a:ext cx="6407451" cy="250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29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57150"/>
      </a:spPr>
      <a:bodyPr rtlCol="0" anchor="ctr"/>
      <a:lstStyle>
        <a:defPPr algn="ctr">
          <a:defRPr sz="28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1261</TotalTime>
  <Words>161</Words>
  <Application>Microsoft Office PowerPoint</Application>
  <PresentationFormat>Widescreen</PresentationFormat>
  <Paragraphs>44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MIJAN</dc:creator>
  <cp:lastModifiedBy>DPE</cp:lastModifiedBy>
  <cp:revision>278</cp:revision>
  <dcterms:created xsi:type="dcterms:W3CDTF">2019-10-05T15:29:40Z</dcterms:created>
  <dcterms:modified xsi:type="dcterms:W3CDTF">2020-04-11T15:05:28Z</dcterms:modified>
</cp:coreProperties>
</file>