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6"/>
  </p:notesMasterIdLst>
  <p:sldIdLst>
    <p:sldId id="724" r:id="rId2"/>
    <p:sldId id="725" r:id="rId3"/>
    <p:sldId id="726" r:id="rId4"/>
    <p:sldId id="727" r:id="rId5"/>
    <p:sldId id="728" r:id="rId6"/>
    <p:sldId id="729" r:id="rId7"/>
    <p:sldId id="730" r:id="rId8"/>
    <p:sldId id="731" r:id="rId9"/>
    <p:sldId id="732" r:id="rId10"/>
    <p:sldId id="733" r:id="rId11"/>
    <p:sldId id="734" r:id="rId12"/>
    <p:sldId id="735" r:id="rId13"/>
    <p:sldId id="736" r:id="rId14"/>
    <p:sldId id="737" r:id="rId15"/>
    <p:sldId id="738" r:id="rId16"/>
    <p:sldId id="739" r:id="rId17"/>
    <p:sldId id="740" r:id="rId18"/>
    <p:sldId id="741" r:id="rId19"/>
    <p:sldId id="742" r:id="rId20"/>
    <p:sldId id="743" r:id="rId21"/>
    <p:sldId id="744" r:id="rId22"/>
    <p:sldId id="745" r:id="rId23"/>
    <p:sldId id="746" r:id="rId24"/>
    <p:sldId id="747" r:id="rId25"/>
    <p:sldId id="748" r:id="rId26"/>
    <p:sldId id="749" r:id="rId27"/>
    <p:sldId id="750" r:id="rId28"/>
    <p:sldId id="751" r:id="rId29"/>
    <p:sldId id="752" r:id="rId30"/>
    <p:sldId id="753" r:id="rId31"/>
    <p:sldId id="754" r:id="rId32"/>
    <p:sldId id="755" r:id="rId33"/>
    <p:sldId id="756" r:id="rId34"/>
    <p:sldId id="757" r:id="rId35"/>
    <p:sldId id="758" r:id="rId36"/>
    <p:sldId id="759" r:id="rId37"/>
    <p:sldId id="760" r:id="rId38"/>
    <p:sldId id="761" r:id="rId39"/>
    <p:sldId id="762" r:id="rId40"/>
    <p:sldId id="763" r:id="rId41"/>
    <p:sldId id="764" r:id="rId42"/>
    <p:sldId id="765" r:id="rId43"/>
    <p:sldId id="766" r:id="rId44"/>
    <p:sldId id="767" r:id="rId45"/>
    <p:sldId id="768" r:id="rId46"/>
    <p:sldId id="769" r:id="rId47"/>
    <p:sldId id="770" r:id="rId48"/>
    <p:sldId id="771" r:id="rId49"/>
    <p:sldId id="580" r:id="rId50"/>
    <p:sldId id="583" r:id="rId51"/>
    <p:sldId id="584" r:id="rId52"/>
    <p:sldId id="585" r:id="rId53"/>
    <p:sldId id="586" r:id="rId54"/>
    <p:sldId id="587" r:id="rId55"/>
    <p:sldId id="588" r:id="rId56"/>
    <p:sldId id="589" r:id="rId57"/>
    <p:sldId id="590" r:id="rId58"/>
    <p:sldId id="591" r:id="rId59"/>
    <p:sldId id="592" r:id="rId60"/>
    <p:sldId id="593" r:id="rId61"/>
    <p:sldId id="594" r:id="rId62"/>
    <p:sldId id="595" r:id="rId63"/>
    <p:sldId id="596" r:id="rId64"/>
    <p:sldId id="597" r:id="rId65"/>
    <p:sldId id="598" r:id="rId66"/>
    <p:sldId id="599" r:id="rId67"/>
    <p:sldId id="600" r:id="rId68"/>
    <p:sldId id="601" r:id="rId69"/>
    <p:sldId id="602" r:id="rId70"/>
    <p:sldId id="603" r:id="rId71"/>
    <p:sldId id="604" r:id="rId72"/>
    <p:sldId id="605" r:id="rId73"/>
    <p:sldId id="606" r:id="rId74"/>
    <p:sldId id="607" r:id="rId75"/>
    <p:sldId id="608" r:id="rId76"/>
    <p:sldId id="609" r:id="rId77"/>
    <p:sldId id="610" r:id="rId78"/>
    <p:sldId id="611" r:id="rId79"/>
    <p:sldId id="612" r:id="rId80"/>
    <p:sldId id="613" r:id="rId81"/>
    <p:sldId id="614" r:id="rId82"/>
    <p:sldId id="615" r:id="rId83"/>
    <p:sldId id="616" r:id="rId84"/>
    <p:sldId id="617" r:id="rId85"/>
    <p:sldId id="618" r:id="rId86"/>
    <p:sldId id="619" r:id="rId87"/>
    <p:sldId id="620" r:id="rId88"/>
    <p:sldId id="621" r:id="rId89"/>
    <p:sldId id="622" r:id="rId90"/>
    <p:sldId id="623" r:id="rId91"/>
    <p:sldId id="624" r:id="rId92"/>
    <p:sldId id="625" r:id="rId93"/>
    <p:sldId id="626" r:id="rId94"/>
    <p:sldId id="627" r:id="rId95"/>
    <p:sldId id="628" r:id="rId96"/>
    <p:sldId id="629" r:id="rId97"/>
    <p:sldId id="581" r:id="rId98"/>
    <p:sldId id="630" r:id="rId99"/>
    <p:sldId id="631" r:id="rId100"/>
    <p:sldId id="632" r:id="rId101"/>
    <p:sldId id="633" r:id="rId102"/>
    <p:sldId id="634" r:id="rId103"/>
    <p:sldId id="635" r:id="rId104"/>
    <p:sldId id="636" r:id="rId105"/>
    <p:sldId id="637" r:id="rId106"/>
    <p:sldId id="638" r:id="rId107"/>
    <p:sldId id="639" r:id="rId108"/>
    <p:sldId id="640" r:id="rId109"/>
    <p:sldId id="641" r:id="rId110"/>
    <p:sldId id="642" r:id="rId111"/>
    <p:sldId id="643" r:id="rId112"/>
    <p:sldId id="644" r:id="rId113"/>
    <p:sldId id="645" r:id="rId114"/>
    <p:sldId id="646" r:id="rId115"/>
    <p:sldId id="647" r:id="rId116"/>
    <p:sldId id="648" r:id="rId117"/>
    <p:sldId id="649" r:id="rId118"/>
    <p:sldId id="650" r:id="rId119"/>
    <p:sldId id="651" r:id="rId120"/>
    <p:sldId id="652" r:id="rId121"/>
    <p:sldId id="653" r:id="rId122"/>
    <p:sldId id="654" r:id="rId123"/>
    <p:sldId id="655" r:id="rId124"/>
    <p:sldId id="656" r:id="rId125"/>
    <p:sldId id="657" r:id="rId126"/>
    <p:sldId id="658" r:id="rId127"/>
    <p:sldId id="659" r:id="rId128"/>
    <p:sldId id="660" r:id="rId129"/>
    <p:sldId id="661" r:id="rId130"/>
    <p:sldId id="662" r:id="rId131"/>
    <p:sldId id="663" r:id="rId132"/>
    <p:sldId id="664" r:id="rId133"/>
    <p:sldId id="665" r:id="rId134"/>
    <p:sldId id="666" r:id="rId135"/>
    <p:sldId id="667" r:id="rId136"/>
    <p:sldId id="668" r:id="rId137"/>
    <p:sldId id="669" r:id="rId138"/>
    <p:sldId id="670" r:id="rId139"/>
    <p:sldId id="671" r:id="rId140"/>
    <p:sldId id="672" r:id="rId141"/>
    <p:sldId id="673" r:id="rId142"/>
    <p:sldId id="674" r:id="rId143"/>
    <p:sldId id="675" r:id="rId144"/>
    <p:sldId id="676" r:id="rId1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3369" autoAdjust="0"/>
  </p:normalViewPr>
  <p:slideViewPr>
    <p:cSldViewPr>
      <p:cViewPr varScale="1">
        <p:scale>
          <a:sx n="57" d="100"/>
          <a:sy n="57" d="100"/>
        </p:scale>
        <p:origin x="60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-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FFA0-6876-47AC-B8B2-D6EE51D3CFDA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2B102-E109-4402-962F-837EFA44B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0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6331" y="3810000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প্রথম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প্রশ্ন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27365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এলোঝেলো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6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4908261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033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3667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6106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766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6018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3132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0458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77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227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8862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2675895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4205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9233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0075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23553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5834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3004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040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751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351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3199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5230341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3826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0683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0052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589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0863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5241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81797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1536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135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080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3902372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2921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835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4173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7963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619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7863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6882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571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6248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1509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4007350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3394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6055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6887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6465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1"/>
            <a:ext cx="7399863" cy="1447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538" y="5102131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উত্তরঃ</a:t>
            </a:r>
            <a:r>
              <a:rPr lang="en-US" sz="2400" dirty="0"/>
              <a:t> </a:t>
            </a:r>
            <a:r>
              <a:rPr lang="en-US" sz="2400" smtClean="0"/>
              <a:t>Body Language.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6980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6980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Marks</a:t>
            </a:r>
            <a:endParaRPr lang="en-US" sz="4400" dirty="0">
              <a:solidFill>
                <a:srgbClr val="0066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4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6831522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3976105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5918445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8751010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58672903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996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87878857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10060970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0748960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83978112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00058340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351102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13004854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6104555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5389274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20407097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68959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">
        <p:sndAc>
          <p:stSnd>
            <p:snd r:embed="rId2" name="arrow.wav"/>
          </p:stSnd>
        </p:sndAc>
      </p:transition>
    </mc:Choice>
    <mc:Fallback>
      <p:transition advClick="0" advTm="1000"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1172636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76886186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3569024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586417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4883764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234126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52868761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620652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53855329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9845568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0333598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0676229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79605721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94634174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6288611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01797046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496606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8520794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33615126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1"/>
            <a:ext cx="7399863" cy="1447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538" y="5102131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উত্তরঃ</a:t>
            </a:r>
            <a:r>
              <a:rPr lang="en-US" sz="2400" dirty="0"/>
              <a:t> </a:t>
            </a:r>
            <a:r>
              <a:rPr lang="en-US" sz="2400" dirty="0" err="1"/>
              <a:t>বাঁহাতি</a:t>
            </a:r>
            <a:r>
              <a:rPr lang="en-US" sz="2400" dirty="0"/>
              <a:t>।</a:t>
            </a:r>
          </a:p>
        </p:txBody>
      </p:sp>
      <p:sp>
        <p:nvSpPr>
          <p:cNvPr id="2" name="Flowchart: Terminator 1"/>
          <p:cNvSpPr/>
          <p:nvPr/>
        </p:nvSpPr>
        <p:spPr>
          <a:xfrm>
            <a:off x="6980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6980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Marks</a:t>
            </a:r>
            <a:endParaRPr lang="en-US" sz="4400" dirty="0">
              <a:solidFill>
                <a:srgbClr val="0066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15639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2" name="cashreg.wav"/>
          </p:stSnd>
        </p:sndAc>
      </p:transition>
    </mc:Choice>
    <mc:Fallback>
      <p:transition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6331" y="3810000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দ্বিতীয়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প্রশ্ন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27365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এলোঝেলো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6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69513618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80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6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sndAc>
          <p:stSnd>
            <p:snd r:embed="rId2" name="arrow.wav"/>
          </p:stSnd>
        </p:sndAc>
      </p:transition>
    </mc:Choice>
    <mc:Fallback xmlns="">
      <p:transition advClick="0" advTm="1000"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0113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7494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189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4548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6619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447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131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16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2843937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1812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596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4706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882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7277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4837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4382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638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259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0721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96245114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972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343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0825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838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90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0585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9144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2771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24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5414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2123291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287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4581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8185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451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2055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2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8455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395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6264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469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হাতি</a:t>
            </a:r>
            <a:r>
              <a:rPr lang="en-US" sz="2400" dirty="0"/>
              <a:t> </a:t>
            </a:r>
            <a:r>
              <a:rPr lang="en-US" sz="2400" dirty="0" err="1"/>
              <a:t>পশু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837902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8230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175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175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605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41188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2960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1"/>
            <a:ext cx="7399863" cy="1447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538" y="5102131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উত্তরঃ</a:t>
            </a:r>
            <a:r>
              <a:rPr lang="en-US" sz="2400" dirty="0"/>
              <a:t> ২য়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নেব</a:t>
            </a:r>
            <a:r>
              <a:rPr lang="en-US" sz="2400" dirty="0"/>
              <a:t>। </a:t>
            </a:r>
            <a:r>
              <a:rPr lang="en-US" sz="2400" dirty="0" err="1"/>
              <a:t>কেননা</a:t>
            </a:r>
            <a:r>
              <a:rPr lang="en-US" sz="2400" dirty="0"/>
              <a:t> </a:t>
            </a:r>
            <a:r>
              <a:rPr lang="en-US" sz="2400" dirty="0" err="1"/>
              <a:t>তিন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খেয়ে</a:t>
            </a:r>
            <a:r>
              <a:rPr lang="en-US" sz="2400" dirty="0"/>
              <a:t> </a:t>
            </a:r>
            <a:r>
              <a:rPr lang="en-US" sz="2400" dirty="0" err="1"/>
              <a:t>সিংহটি</a:t>
            </a:r>
            <a:r>
              <a:rPr lang="en-US" sz="2400" dirty="0"/>
              <a:t> </a:t>
            </a:r>
            <a:r>
              <a:rPr lang="en-US" sz="2400" dirty="0" err="1"/>
              <a:t>বেঁচে</a:t>
            </a:r>
            <a:r>
              <a:rPr lang="en-US" sz="2400" dirty="0"/>
              <a:t> </a:t>
            </a:r>
            <a:r>
              <a:rPr lang="en-US" sz="2400" dirty="0" err="1"/>
              <a:t>থাকতে</a:t>
            </a:r>
            <a:r>
              <a:rPr lang="en-US" sz="2400" dirty="0"/>
              <a:t> </a:t>
            </a:r>
            <a:r>
              <a:rPr lang="en-US" sz="2400" dirty="0" err="1"/>
              <a:t>পারে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।</a:t>
            </a:r>
          </a:p>
        </p:txBody>
      </p:sp>
      <p:sp>
        <p:nvSpPr>
          <p:cNvPr id="2" name="Flowchart: Terminator 1"/>
          <p:cNvSpPr/>
          <p:nvPr/>
        </p:nvSpPr>
        <p:spPr>
          <a:xfrm>
            <a:off x="6980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6980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Marks</a:t>
            </a:r>
            <a:endParaRPr lang="en-US" sz="4400" dirty="0">
              <a:solidFill>
                <a:srgbClr val="0066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বাড়িতে</a:t>
            </a:r>
            <a:r>
              <a:rPr lang="en-US" sz="2400" dirty="0"/>
              <a:t> </a:t>
            </a:r>
            <a:r>
              <a:rPr lang="en-US" sz="2400" dirty="0" err="1"/>
              <a:t>তিনটি</a:t>
            </a:r>
            <a:r>
              <a:rPr lang="en-US" sz="2400" dirty="0"/>
              <a:t> </a:t>
            </a:r>
            <a:r>
              <a:rPr lang="en-US" sz="2400" dirty="0" err="1"/>
              <a:t>রুম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১ম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খুনি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পিস্তল</a:t>
            </a:r>
            <a:r>
              <a:rPr lang="en-US" sz="2400" dirty="0"/>
              <a:t> </a:t>
            </a:r>
            <a:r>
              <a:rPr lang="en-US" sz="2400" dirty="0" err="1"/>
              <a:t>নিয়ে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আছে</a:t>
            </a:r>
            <a:r>
              <a:rPr lang="en-US" sz="2400" dirty="0"/>
              <a:t>। ২য়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সিংহ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যা</a:t>
            </a:r>
            <a:r>
              <a:rPr lang="en-US" sz="2400" dirty="0"/>
              <a:t> ৩ </a:t>
            </a:r>
            <a:r>
              <a:rPr lang="en-US" sz="2400" dirty="0" err="1"/>
              <a:t>মাসের</a:t>
            </a:r>
            <a:r>
              <a:rPr lang="en-US" sz="2400" dirty="0"/>
              <a:t> </a:t>
            </a:r>
            <a:r>
              <a:rPr lang="en-US" sz="2400" dirty="0" err="1"/>
              <a:t>ক্ষুধার্ত</a:t>
            </a:r>
            <a:r>
              <a:rPr lang="en-US" sz="2400" dirty="0"/>
              <a:t>। ৩য় </a:t>
            </a:r>
            <a:r>
              <a:rPr lang="en-US" sz="2400" dirty="0" err="1"/>
              <a:t>রুমে</a:t>
            </a:r>
            <a:r>
              <a:rPr lang="en-US" sz="2400" dirty="0"/>
              <a:t> </a:t>
            </a:r>
            <a:r>
              <a:rPr lang="en-US" sz="2400" dirty="0" err="1"/>
              <a:t>আগুন</a:t>
            </a:r>
            <a:r>
              <a:rPr lang="en-US" sz="2400" dirty="0"/>
              <a:t> ও </a:t>
            </a:r>
            <a:r>
              <a:rPr lang="en-US" sz="2400" dirty="0" err="1"/>
              <a:t>আগুনের</a:t>
            </a:r>
            <a:r>
              <a:rPr lang="en-US" sz="2400" dirty="0"/>
              <a:t> </a:t>
            </a:r>
            <a:r>
              <a:rPr lang="en-US" sz="2400" dirty="0" err="1"/>
              <a:t>ফুলকি</a:t>
            </a:r>
            <a:r>
              <a:rPr lang="en-US" sz="2400" dirty="0"/>
              <a:t> </a:t>
            </a:r>
            <a:r>
              <a:rPr lang="en-US" sz="2400" dirty="0" err="1"/>
              <a:t>রয়েছে</a:t>
            </a:r>
            <a:r>
              <a:rPr lang="en-US" sz="2400" dirty="0"/>
              <a:t>। </a:t>
            </a:r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r>
              <a:rPr lang="en-US" sz="2400" dirty="0"/>
              <a:t>, </a:t>
            </a:r>
            <a:r>
              <a:rPr lang="en-US" sz="2400" dirty="0" err="1"/>
              <a:t>আপনি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রুমকে</a:t>
            </a:r>
            <a:r>
              <a:rPr lang="en-US" sz="2400" dirty="0"/>
              <a:t> </a:t>
            </a:r>
            <a:r>
              <a:rPr lang="en-US" sz="2400" dirty="0" err="1"/>
              <a:t>বেছে</a:t>
            </a:r>
            <a:r>
              <a:rPr lang="en-US" sz="2400" dirty="0"/>
              <a:t> </a:t>
            </a:r>
            <a:r>
              <a:rPr lang="en-US" sz="2400" dirty="0" err="1"/>
              <a:t>নিবেন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9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6331" y="3810000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তৃতীয়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প্রশ্ন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27365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এলোঝেলো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0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49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ভাষায়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বলেই</a:t>
            </a:r>
            <a:r>
              <a:rPr lang="en-US" sz="2400" dirty="0"/>
              <a:t> </a:t>
            </a:r>
            <a:r>
              <a:rPr lang="en-US" sz="2400" dirty="0" err="1"/>
              <a:t>মনের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প্রকাশ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 smtClean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8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sndAc>
          <p:stSnd>
            <p:snd r:embed="rId2" name="arrow.wav"/>
          </p:stSnd>
        </p:sndAc>
      </p:transition>
    </mc:Choice>
    <mc:Fallback xmlns="">
      <p:transition advClick="0" advTm="1000"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4169</Words>
  <Application>Microsoft Office PowerPoint</Application>
  <PresentationFormat>On-screen Show (4:3)</PresentationFormat>
  <Paragraphs>855</Paragraphs>
  <Slides>144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48" baseType="lpstr">
      <vt:lpstr>Arial</vt:lpstr>
      <vt:lpstr>Calibri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÷z‡W›U Ae w` Bqvi-2014</dc:title>
  <dc:creator>User</dc:creator>
  <cp:lastModifiedBy>Asus</cp:lastModifiedBy>
  <cp:revision>263</cp:revision>
  <dcterms:created xsi:type="dcterms:W3CDTF">2006-08-16T00:00:00Z</dcterms:created>
  <dcterms:modified xsi:type="dcterms:W3CDTF">2019-12-12T06:11:31Z</dcterms:modified>
</cp:coreProperties>
</file>