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00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851BE-4214-4324-9385-8E63429D5531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1C05-4818-450C-97DE-87C9E8C03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8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11C05-4818-450C-97DE-87C9E8C03857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1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3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1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2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1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7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1827-D8BA-4674-AC41-22DA730B90A8}" type="datetimeFigureOut">
              <a:rPr lang="en-US" smtClean="0"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0332" y="3810001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প্রথম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প্রশ্ন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4251366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আইকিউ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03669221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1478395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8848758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950924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3983313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763700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99702227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3932493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035429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5010470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469339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33462442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344335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581370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355597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7854171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0563768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373142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1584086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5052791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0277571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1778982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91359023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14"/>
          <p:cNvGrpSpPr/>
          <p:nvPr/>
        </p:nvGrpSpPr>
        <p:grpSpPr>
          <a:xfrm>
            <a:off x="1032768" y="1752600"/>
            <a:ext cx="7624476" cy="3530600"/>
            <a:chOff x="880368" y="1600200"/>
            <a:chExt cx="7624476" cy="3530600"/>
          </a:xfrm>
        </p:grpSpPr>
        <p:sp>
          <p:nvSpPr>
            <p:cNvPr id="16" name="Down Arrow Callout 15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8" name="Picture 17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4881515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768878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2229432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5523175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4199386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5550993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291591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3672347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4629126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5535541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5138477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7277176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5185870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338343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559551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2690806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8065690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1414134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3239847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712828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429055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8289881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08573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52402"/>
            <a:ext cx="7399863" cy="1447799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8504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8504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6600"/>
                </a:solidFill>
              </a:rPr>
              <a:t>Marks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2691" y="5248910"/>
            <a:ext cx="3486232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উত্তর:১২ </a:t>
            </a:r>
            <a:r>
              <a:rPr lang="en-US" sz="2400" dirty="0" err="1"/>
              <a:t>টি</a:t>
            </a:r>
            <a:r>
              <a:rPr lang="en-US" sz="2400" dirty="0"/>
              <a:t> </a:t>
            </a:r>
            <a:r>
              <a:rPr lang="en-US" sz="2400" dirty="0" err="1" smtClean="0"/>
              <a:t>মানুষের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মুখ</a:t>
            </a:r>
            <a:r>
              <a:rPr lang="en-US" sz="2400" dirty="0"/>
              <a:t>।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10" name="Down Arrow Callout 9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6094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ashreg.wav"/>
          </p:stSnd>
        </p:sndAc>
      </p:transition>
    </mc:Choice>
    <mc:Fallback xmlns="">
      <p:transition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62753648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8041530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20163197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91944967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80610077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10033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sndAc>
          <p:stSnd>
            <p:snd r:embed="rId2" name="arrow.wav"/>
          </p:stSnd>
        </p:sndAc>
      </p:transition>
    </mc:Choice>
    <mc:Fallback xmlns="">
      <p:transition advClick="0" advTm="1000"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6137022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8057632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46644901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49981742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4683517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3141493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63105080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2466367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58164852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21754799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87047853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55586775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99269898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5609481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8480896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87422833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46859803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8798330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46317087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8217201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87618560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03306277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7360815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2862573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7528470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8837377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585965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98619786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4900178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52402"/>
            <a:ext cx="7399863" cy="1447799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8504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8504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6600"/>
                </a:solidFill>
              </a:rPr>
              <a:t>Marks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537" y="5093677"/>
            <a:ext cx="6206062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উত্তর</a:t>
            </a:r>
            <a:r>
              <a:rPr lang="en-US" sz="2400" dirty="0"/>
              <a:t>: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ভাইয়ের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৩৩ </a:t>
            </a:r>
            <a:r>
              <a:rPr lang="en-US" sz="2400" dirty="0" err="1"/>
              <a:t>কেজি</a:t>
            </a:r>
            <a:endParaRPr lang="en-US" sz="2400" dirty="0"/>
          </a:p>
        </p:txBody>
      </p:sp>
      <p:sp>
        <p:nvSpPr>
          <p:cNvPr id="10" name="Down Arrow Callout 9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84797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ashreg.wav"/>
          </p:stSnd>
        </p:sndAc>
      </p:transition>
    </mc:Choice>
    <mc:Fallback xmlns="">
      <p:transition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0332" y="3810001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দ্বিতীয়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প্রশ্ন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51366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আইকিউ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5672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2106750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5608417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1829922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2871447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85869367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32386079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31829151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01982396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14844936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79942377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07431497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203907259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3635969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5294121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84706394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91631936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4903978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494974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52505700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5563992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56788140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71591894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30057248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0639756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5047500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40945460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4551403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67285813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914829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65262754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8791579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5157510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2224122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301908277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4676274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94319910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0718877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58953596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7518540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75037999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111973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510635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2686831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54538784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রাসেলের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২২ </a:t>
            </a:r>
            <a:r>
              <a:rPr lang="en-US" sz="2400" dirty="0" err="1"/>
              <a:t>কেজি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৩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বেশি</a:t>
            </a:r>
            <a:r>
              <a:rPr lang="en-US" sz="2400" dirty="0"/>
              <a:t> ।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পিতার</a:t>
            </a:r>
            <a:r>
              <a:rPr lang="en-US" sz="2400" dirty="0"/>
              <a:t> </a:t>
            </a:r>
            <a:r>
              <a:rPr lang="en-US" sz="2400" dirty="0" err="1"/>
              <a:t>ওজনের</a:t>
            </a:r>
            <a:r>
              <a:rPr lang="en-US" sz="2400" dirty="0"/>
              <a:t> </a:t>
            </a:r>
            <a:r>
              <a:rPr lang="en-US" sz="2400" dirty="0" err="1"/>
              <a:t>অর্ধেক</a:t>
            </a:r>
            <a:r>
              <a:rPr lang="en-US" sz="2400" dirty="0"/>
              <a:t> । </a:t>
            </a:r>
            <a:r>
              <a:rPr lang="en-US" sz="2400" dirty="0" err="1"/>
              <a:t>ভাইয়ের</a:t>
            </a:r>
            <a:r>
              <a:rPr lang="en-US" sz="2400" dirty="0"/>
              <a:t> </a:t>
            </a:r>
            <a:r>
              <a:rPr lang="en-US" sz="2400" dirty="0" err="1"/>
              <a:t>ওজন</a:t>
            </a:r>
            <a:r>
              <a:rPr lang="en-US" sz="2400" dirty="0"/>
              <a:t> </a:t>
            </a:r>
            <a:r>
              <a:rPr lang="en-US" sz="2400" dirty="0" err="1"/>
              <a:t>কত</a:t>
            </a:r>
            <a:r>
              <a:rPr lang="en-US" sz="2400" dirty="0"/>
              <a:t> ?  </a:t>
            </a:r>
          </a:p>
        </p:txBody>
      </p:sp>
    </p:spTree>
    <p:extLst>
      <p:ext uri="{BB962C8B-B14F-4D97-AF65-F5344CB8AC3E}">
        <p14:creationId xmlns:p14="http://schemas.microsoft.com/office/powerpoint/2010/main" val="15743614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02730947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55429544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8286675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2337727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52402"/>
            <a:ext cx="7399863" cy="1447799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8504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8504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6600"/>
                </a:solidFill>
              </a:rPr>
              <a:t>Marks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537" y="5093677"/>
            <a:ext cx="7216694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উত্তর</a:t>
            </a:r>
            <a:r>
              <a:rPr lang="en-US" sz="2400" smtClean="0"/>
              <a:t>: </a:t>
            </a:r>
            <a:r>
              <a:rPr lang="en-US" sz="2400" smtClean="0"/>
              <a:t>দেয়ালের</a:t>
            </a:r>
            <a:r>
              <a:rPr lang="en-US" sz="2400" dirty="0" smtClean="0"/>
              <a:t> </a:t>
            </a:r>
            <a:r>
              <a:rPr lang="en-US" sz="2400" dirty="0" err="1"/>
              <a:t>সঙ্গে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লাগিয়ে</a:t>
            </a:r>
            <a:r>
              <a:rPr lang="en-US" sz="2400" dirty="0"/>
              <a:t> </a:t>
            </a:r>
            <a:r>
              <a:rPr lang="en-US" sz="2400" dirty="0" err="1"/>
              <a:t>রাখতে</a:t>
            </a:r>
            <a:r>
              <a:rPr lang="en-US" sz="2400" dirty="0"/>
              <a:t> </a:t>
            </a:r>
            <a:r>
              <a:rPr lang="en-US" sz="2400" dirty="0" err="1"/>
              <a:t>হবে</a:t>
            </a:r>
            <a:r>
              <a:rPr lang="en-US" sz="2400" dirty="0"/>
              <a:t>।</a:t>
            </a:r>
            <a:endParaRPr lang="en-US" sz="2400" dirty="0"/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937" y="25571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কেমন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পেনসিল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রাখবে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পেনসিলটিকে</a:t>
            </a:r>
            <a:r>
              <a:rPr lang="en-US" sz="2400" dirty="0"/>
              <a:t> </a:t>
            </a:r>
            <a:r>
              <a:rPr lang="en-US" sz="2400" dirty="0" err="1"/>
              <a:t>কেউ</a:t>
            </a:r>
            <a:r>
              <a:rPr lang="en-US" sz="2400" dirty="0"/>
              <a:t> </a:t>
            </a:r>
            <a:r>
              <a:rPr lang="en-US" sz="2400" dirty="0" err="1"/>
              <a:t>টপকাতে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?</a:t>
            </a:r>
            <a:r>
              <a:rPr lang="en-US" sz="24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48455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3" name="cashreg.wav"/>
          </p:stSnd>
        </p:sndAc>
      </p:transition>
    </mc:Choice>
    <mc:Fallback xmlns="">
      <p:transition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0332" y="3810001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তৃতীয়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প্রশ্ন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51366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আইকিউ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2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0368" y="2438400"/>
            <a:ext cx="27432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গ্লাস</a:t>
            </a:r>
            <a:r>
              <a:rPr lang="en-US" sz="2400" dirty="0"/>
              <a:t> </a:t>
            </a:r>
            <a:r>
              <a:rPr lang="en-US" sz="2400" dirty="0" err="1"/>
              <a:t>ছাড়া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দেখা</a:t>
            </a:r>
            <a:r>
              <a:rPr lang="en-US" sz="2400" dirty="0"/>
              <a:t> </a:t>
            </a:r>
            <a:r>
              <a:rPr lang="en-US" sz="2400" dirty="0" err="1"/>
              <a:t>যাচ্ছে</a:t>
            </a:r>
            <a:r>
              <a:rPr lang="en-US" sz="2400" dirty="0"/>
              <a:t> </a:t>
            </a:r>
            <a:r>
              <a:rPr lang="en-US" sz="2400" dirty="0" err="1"/>
              <a:t>এখানে</a:t>
            </a:r>
            <a:r>
              <a:rPr lang="en-US" sz="2400" dirty="0"/>
              <a:t>? </a:t>
            </a:r>
          </a:p>
        </p:txBody>
      </p:sp>
      <p:pic>
        <p:nvPicPr>
          <p:cNvPr id="14" name="Picture 13" descr="ছবি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3999" y="1828800"/>
            <a:ext cx="462084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59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8" name="Down Arrow Callout 7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3" name="Picture 12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695344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424304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80368" y="1600200"/>
            <a:ext cx="7624476" cy="3530600"/>
            <a:chOff x="880368" y="1600200"/>
            <a:chExt cx="7624476" cy="3530600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0368" y="2438400"/>
              <a:ext cx="2743200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গ্লাস</a:t>
              </a:r>
              <a:r>
                <a:rPr lang="en-US" sz="2400" dirty="0"/>
                <a:t> </a:t>
              </a:r>
              <a:r>
                <a:rPr lang="en-US" sz="2400" dirty="0" err="1"/>
                <a:t>ছাড়া</a:t>
              </a:r>
              <a:r>
                <a:rPr lang="en-US" sz="2400" dirty="0"/>
                <a:t> </a:t>
              </a:r>
              <a:r>
                <a:rPr lang="en-US" sz="2400" dirty="0" err="1"/>
                <a:t>আর</a:t>
              </a:r>
              <a:r>
                <a:rPr lang="en-US" sz="2400" dirty="0"/>
                <a:t> </a:t>
              </a:r>
              <a:r>
                <a:rPr lang="en-US" sz="2400" dirty="0" err="1"/>
                <a:t>কি</a:t>
              </a:r>
              <a:r>
                <a:rPr lang="en-US" sz="2400" dirty="0"/>
                <a:t> </a:t>
              </a:r>
              <a:r>
                <a:rPr lang="en-US" sz="2400" dirty="0" err="1"/>
                <a:t>দেখা</a:t>
              </a:r>
              <a:r>
                <a:rPr lang="en-US" sz="2400" dirty="0"/>
                <a:t> </a:t>
              </a:r>
              <a:r>
                <a:rPr lang="en-US" sz="2400" dirty="0" err="1"/>
                <a:t>যাচ্ছে</a:t>
              </a:r>
              <a:r>
                <a:rPr lang="en-US" sz="2400" dirty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? 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3999" y="1828800"/>
              <a:ext cx="4620845" cy="330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995312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3031</Words>
  <Application>Microsoft Office PowerPoint</Application>
  <PresentationFormat>Widescreen</PresentationFormat>
  <Paragraphs>841</Paragraphs>
  <Slides>141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141</vt:i4>
      </vt:variant>
    </vt:vector>
  </HeadingPairs>
  <TitlesOfParts>
    <vt:vector size="146" baseType="lpstr">
      <vt:lpstr>Arial</vt:lpstr>
      <vt:lpstr>Calibri</vt:lpstr>
      <vt:lpstr>Calibri Light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Saiful Islam</dc:creator>
  <cp:lastModifiedBy>Asus</cp:lastModifiedBy>
  <cp:revision>27</cp:revision>
  <dcterms:created xsi:type="dcterms:W3CDTF">2019-09-20T17:08:57Z</dcterms:created>
  <dcterms:modified xsi:type="dcterms:W3CDTF">2019-09-28T15:36:23Z</dcterms:modified>
</cp:coreProperties>
</file>