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5" r:id="rId2"/>
    <p:sldId id="282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B284A-91B5-4491-B2D5-F8106401B04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A28C6A-EB9F-4368-B21A-3412611C50F3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BD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 অনুসারে খাদ্য</a:t>
          </a:r>
          <a:endParaRPr lang="en-US" sz="54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92BABD-57C4-40CB-AA22-7D306C15BC31}" type="parTrans" cxnId="{E5B33D46-E940-488E-81B1-9841096164A8}">
      <dgm:prSet/>
      <dgm:spPr/>
      <dgm:t>
        <a:bodyPr/>
        <a:lstStyle/>
        <a:p>
          <a:endParaRPr lang="en-US"/>
        </a:p>
      </dgm:t>
    </dgm:pt>
    <dgm:pt modelId="{92DF3E03-E3AB-4B09-AAEC-C32A39D7FEA8}" type="sibTrans" cxnId="{E5B33D46-E940-488E-81B1-9841096164A8}">
      <dgm:prSet/>
      <dgm:spPr/>
      <dgm:t>
        <a:bodyPr/>
        <a:lstStyle/>
        <a:p>
          <a:endParaRPr lang="en-US"/>
        </a:p>
      </dgm:t>
    </dgm:pt>
    <dgm:pt modelId="{03A88C76-3D28-4CF7-999D-2F3891221D60}" type="pres">
      <dgm:prSet presAssocID="{AB9B284A-91B5-4491-B2D5-F8106401B0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93C74C-A718-4E01-AEDB-9927F9955815}" type="pres">
      <dgm:prSet presAssocID="{84A28C6A-EB9F-4368-B21A-3412611C50F3}" presName="node" presStyleLbl="node1" presStyleIdx="0" presStyleCnt="1" custScaleX="255264" custScaleY="119736" custRadScaleRad="98882" custRadScaleInc="551">
        <dgm:presLayoutVars>
          <dgm:bulletEnabled val="1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en-US"/>
        </a:p>
      </dgm:t>
    </dgm:pt>
  </dgm:ptLst>
  <dgm:cxnLst>
    <dgm:cxn modelId="{262B73A5-B5E0-42BD-B336-6C1B67FBA8B4}" type="presOf" srcId="{84A28C6A-EB9F-4368-B21A-3412611C50F3}" destId="{1593C74C-A718-4E01-AEDB-9927F9955815}" srcOrd="0" destOrd="0" presId="urn:microsoft.com/office/officeart/2005/8/layout/cycle5"/>
    <dgm:cxn modelId="{AF74DAC8-8B93-41EF-B63A-A96A8EF9340B}" type="presOf" srcId="{AB9B284A-91B5-4491-B2D5-F8106401B045}" destId="{03A88C76-3D28-4CF7-999D-2F3891221D60}" srcOrd="0" destOrd="0" presId="urn:microsoft.com/office/officeart/2005/8/layout/cycle5"/>
    <dgm:cxn modelId="{E5B33D46-E940-488E-81B1-9841096164A8}" srcId="{AB9B284A-91B5-4491-B2D5-F8106401B045}" destId="{84A28C6A-EB9F-4368-B21A-3412611C50F3}" srcOrd="0" destOrd="0" parTransId="{D092BABD-57C4-40CB-AA22-7D306C15BC31}" sibTransId="{92DF3E03-E3AB-4B09-AAEC-C32A39D7FEA8}"/>
    <dgm:cxn modelId="{7B92F904-B745-4611-8449-89F1D30EC922}" type="presParOf" srcId="{03A88C76-3D28-4CF7-999D-2F3891221D60}" destId="{1593C74C-A718-4E01-AEDB-9927F9955815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1CF56-3539-4BC2-954C-FEAF6C4376B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E584B-B8B0-44BE-8E6F-DF8FC5B15B2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মূখ্য উপাদান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C2425D-2E45-4D2D-9B2E-2936040307E3}" type="parTrans" cxnId="{DC9D9B38-B466-4308-AA1A-0996856E5176}">
      <dgm:prSet/>
      <dgm:spPr/>
      <dgm:t>
        <a:bodyPr/>
        <a:lstStyle/>
        <a:p>
          <a:endParaRPr lang="en-US"/>
        </a:p>
      </dgm:t>
    </dgm:pt>
    <dgm:pt modelId="{78E380E2-CCFB-44C4-B755-C3B3C03E2018}" type="sibTrans" cxnId="{DC9D9B38-B466-4308-AA1A-0996856E5176}">
      <dgm:prSet/>
      <dgm:spPr/>
      <dgm:t>
        <a:bodyPr/>
        <a:lstStyle/>
        <a:p>
          <a:endParaRPr lang="en-US"/>
        </a:p>
      </dgm:t>
    </dgm:pt>
    <dgm:pt modelId="{0FB927C3-BED6-49DD-B432-F699D49B406A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 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D0274B-54D7-43AC-BC66-D8CCDA5A1A2C}" type="parTrans" cxnId="{C658B489-5549-4054-94E6-4481B601363F}">
      <dgm:prSet/>
      <dgm:spPr/>
      <dgm:t>
        <a:bodyPr/>
        <a:lstStyle/>
        <a:p>
          <a:endParaRPr lang="en-US"/>
        </a:p>
      </dgm:t>
    </dgm:pt>
    <dgm:pt modelId="{0480E220-C7F6-4D84-9955-920245C93A7F}" type="sibTrans" cxnId="{C658B489-5549-4054-94E6-4481B601363F}">
      <dgm:prSet/>
      <dgm:spPr/>
      <dgm:t>
        <a:bodyPr/>
        <a:lstStyle/>
        <a:p>
          <a:endParaRPr lang="en-US"/>
        </a:p>
      </dgm:t>
    </dgm:pt>
    <dgm:pt modelId="{934D70C9-C373-4AB4-B8AB-6B5FD728033E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A1BADA-00C4-40D1-AED0-67A5C63D41CD}" type="parTrans" cxnId="{6363F2CF-E7B0-4FCE-B328-C36DCD87E847}">
      <dgm:prSet/>
      <dgm:spPr/>
      <dgm:t>
        <a:bodyPr/>
        <a:lstStyle/>
        <a:p>
          <a:endParaRPr lang="en-US"/>
        </a:p>
      </dgm:t>
    </dgm:pt>
    <dgm:pt modelId="{D173569C-7915-4888-A9FE-3BCCB8FBFAA8}" type="sibTrans" cxnId="{6363F2CF-E7B0-4FCE-B328-C36DCD87E847}">
      <dgm:prSet/>
      <dgm:spPr/>
      <dgm:t>
        <a:bodyPr/>
        <a:lstStyle/>
        <a:p>
          <a:endParaRPr lang="en-US"/>
        </a:p>
      </dgm:t>
    </dgm:pt>
    <dgm:pt modelId="{3052720E-28B2-4010-91A7-5FB07D4A8859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3F28B3-9AAB-4BD1-B145-0FF525DBEFAF}" type="parTrans" cxnId="{AC3DA28F-F5AF-4B9A-9EF3-D6977AEF76DF}">
      <dgm:prSet/>
      <dgm:spPr/>
      <dgm:t>
        <a:bodyPr/>
        <a:lstStyle/>
        <a:p>
          <a:endParaRPr lang="en-US"/>
        </a:p>
      </dgm:t>
    </dgm:pt>
    <dgm:pt modelId="{466B78EC-AF8E-42D2-8DE5-F9322CE3568A}" type="sibTrans" cxnId="{AC3DA28F-F5AF-4B9A-9EF3-D6977AEF76DF}">
      <dgm:prSet/>
      <dgm:spPr/>
      <dgm:t>
        <a:bodyPr/>
        <a:lstStyle/>
        <a:p>
          <a:endParaRPr lang="en-US"/>
        </a:p>
      </dgm:t>
    </dgm:pt>
    <dgm:pt modelId="{82AE01D8-8AC1-4DB2-A9A4-9EA318E3E26F}" type="pres">
      <dgm:prSet presAssocID="{8841CF56-3539-4BC2-954C-FEAF6C4376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0A247-4DA7-4A2C-997D-605112B18B77}" type="pres">
      <dgm:prSet presAssocID="{553E584B-B8B0-44BE-8E6F-DF8FC5B15B25}" presName="root1" presStyleCnt="0"/>
      <dgm:spPr/>
    </dgm:pt>
    <dgm:pt modelId="{C83C33FD-DBCC-440E-A5AD-7F0BDF8F1FF7}" type="pres">
      <dgm:prSet presAssocID="{553E584B-B8B0-44BE-8E6F-DF8FC5B15B25}" presName="LevelOneTextNode" presStyleLbl="node0" presStyleIdx="0" presStyleCnt="1" custAng="5400000" custScaleY="65024" custLinFactX="-87222" custLinFactNeighborX="-100000" custLinFactNeighborY="267">
        <dgm:presLayoutVars>
          <dgm:chPref val="3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47D4305-6864-44D9-BB57-1D12ED263333}" type="pres">
      <dgm:prSet presAssocID="{553E584B-B8B0-44BE-8E6F-DF8FC5B15B25}" presName="level2hierChild" presStyleCnt="0"/>
      <dgm:spPr/>
    </dgm:pt>
    <dgm:pt modelId="{C98D4C71-361C-4332-9108-EAE8E9557994}" type="pres">
      <dgm:prSet presAssocID="{B0D0274B-54D7-43AC-BC66-D8CCDA5A1A2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01C40D0-4946-42E9-8DC9-F780FE7ACF93}" type="pres">
      <dgm:prSet presAssocID="{B0D0274B-54D7-43AC-BC66-D8CCDA5A1A2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21D8DD8-D5A5-425E-9CB3-A6AD23D27E00}" type="pres">
      <dgm:prSet presAssocID="{0FB927C3-BED6-49DD-B432-F699D49B406A}" presName="root2" presStyleCnt="0"/>
      <dgm:spPr/>
    </dgm:pt>
    <dgm:pt modelId="{55CB39B7-E5E7-4A80-B3A0-434CCC2F8A21}" type="pres">
      <dgm:prSet presAssocID="{0FB927C3-BED6-49DD-B432-F699D49B406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6CB609-441C-4C4E-B704-BEFDEDA7A761}" type="pres">
      <dgm:prSet presAssocID="{0FB927C3-BED6-49DD-B432-F699D49B406A}" presName="level3hierChild" presStyleCnt="0"/>
      <dgm:spPr/>
    </dgm:pt>
    <dgm:pt modelId="{B6A411F8-FC4A-4BF3-A35A-E63D21423DF7}" type="pres">
      <dgm:prSet presAssocID="{66A1BADA-00C4-40D1-AED0-67A5C63D41CD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2354D54-F609-44E5-8D2D-F4A261D3A6C6}" type="pres">
      <dgm:prSet presAssocID="{66A1BADA-00C4-40D1-AED0-67A5C63D41C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CC96AF9-F224-4EFC-80C6-09C850EDF682}" type="pres">
      <dgm:prSet presAssocID="{934D70C9-C373-4AB4-B8AB-6B5FD728033E}" presName="root2" presStyleCnt="0"/>
      <dgm:spPr/>
    </dgm:pt>
    <dgm:pt modelId="{4AEF0E75-53BE-4492-AF8F-246EF0858875}" type="pres">
      <dgm:prSet presAssocID="{934D70C9-C373-4AB4-B8AB-6B5FD728033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B1F6D8-DB28-401C-94F6-59D23A2EBB9B}" type="pres">
      <dgm:prSet presAssocID="{934D70C9-C373-4AB4-B8AB-6B5FD728033E}" presName="level3hierChild" presStyleCnt="0"/>
      <dgm:spPr/>
    </dgm:pt>
    <dgm:pt modelId="{396FF0E2-E942-4A4C-8CCC-4F774D49C380}" type="pres">
      <dgm:prSet presAssocID="{043F28B3-9AAB-4BD1-B145-0FF525DBEFA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A2A7B37-95C0-4FA4-9F79-46DE55BC7EA3}" type="pres">
      <dgm:prSet presAssocID="{043F28B3-9AAB-4BD1-B145-0FF525DBEFA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4C4FF02-9185-478A-958D-F81471F60DB7}" type="pres">
      <dgm:prSet presAssocID="{3052720E-28B2-4010-91A7-5FB07D4A8859}" presName="root2" presStyleCnt="0"/>
      <dgm:spPr/>
    </dgm:pt>
    <dgm:pt modelId="{0AB76073-87C4-4AFF-91F4-3D9D5F0349C0}" type="pres">
      <dgm:prSet presAssocID="{3052720E-28B2-4010-91A7-5FB07D4A885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7ECA13-7264-48BC-B8C9-B8BECB86F65D}" type="pres">
      <dgm:prSet presAssocID="{3052720E-28B2-4010-91A7-5FB07D4A8859}" presName="level3hierChild" presStyleCnt="0"/>
      <dgm:spPr/>
    </dgm:pt>
  </dgm:ptLst>
  <dgm:cxnLst>
    <dgm:cxn modelId="{575246D2-D7BB-46F5-AE8D-386908EAE5D8}" type="presOf" srcId="{66A1BADA-00C4-40D1-AED0-67A5C63D41CD}" destId="{02354D54-F609-44E5-8D2D-F4A261D3A6C6}" srcOrd="1" destOrd="0" presId="urn:microsoft.com/office/officeart/2008/layout/HorizontalMultiLevelHierarchy"/>
    <dgm:cxn modelId="{5A937F5A-3045-46BD-8C92-F8BAC287F2A5}" type="presOf" srcId="{8841CF56-3539-4BC2-954C-FEAF6C4376B8}" destId="{82AE01D8-8AC1-4DB2-A9A4-9EA318E3E26F}" srcOrd="0" destOrd="0" presId="urn:microsoft.com/office/officeart/2008/layout/HorizontalMultiLevelHierarchy"/>
    <dgm:cxn modelId="{C658B489-5549-4054-94E6-4481B601363F}" srcId="{553E584B-B8B0-44BE-8E6F-DF8FC5B15B25}" destId="{0FB927C3-BED6-49DD-B432-F699D49B406A}" srcOrd="0" destOrd="0" parTransId="{B0D0274B-54D7-43AC-BC66-D8CCDA5A1A2C}" sibTransId="{0480E220-C7F6-4D84-9955-920245C93A7F}"/>
    <dgm:cxn modelId="{5C0684A7-9BE9-4F14-AC9B-5B722B0222B7}" type="presOf" srcId="{B0D0274B-54D7-43AC-BC66-D8CCDA5A1A2C}" destId="{701C40D0-4946-42E9-8DC9-F780FE7ACF93}" srcOrd="1" destOrd="0" presId="urn:microsoft.com/office/officeart/2008/layout/HorizontalMultiLevelHierarchy"/>
    <dgm:cxn modelId="{D6F085A8-56E3-491D-912D-D645EF33B58D}" type="presOf" srcId="{0FB927C3-BED6-49DD-B432-F699D49B406A}" destId="{55CB39B7-E5E7-4A80-B3A0-434CCC2F8A21}" srcOrd="0" destOrd="0" presId="urn:microsoft.com/office/officeart/2008/layout/HorizontalMultiLevelHierarchy"/>
    <dgm:cxn modelId="{40EB138B-A4CA-491A-B64C-0D7A3FF77836}" type="presOf" srcId="{553E584B-B8B0-44BE-8E6F-DF8FC5B15B25}" destId="{C83C33FD-DBCC-440E-A5AD-7F0BDF8F1FF7}" srcOrd="0" destOrd="0" presId="urn:microsoft.com/office/officeart/2008/layout/HorizontalMultiLevelHierarchy"/>
    <dgm:cxn modelId="{6363F2CF-E7B0-4FCE-B328-C36DCD87E847}" srcId="{553E584B-B8B0-44BE-8E6F-DF8FC5B15B25}" destId="{934D70C9-C373-4AB4-B8AB-6B5FD728033E}" srcOrd="1" destOrd="0" parTransId="{66A1BADA-00C4-40D1-AED0-67A5C63D41CD}" sibTransId="{D173569C-7915-4888-A9FE-3BCCB8FBFAA8}"/>
    <dgm:cxn modelId="{F7336434-252F-4DDE-9F93-D538115EB6C6}" type="presOf" srcId="{934D70C9-C373-4AB4-B8AB-6B5FD728033E}" destId="{4AEF0E75-53BE-4492-AF8F-246EF0858875}" srcOrd="0" destOrd="0" presId="urn:microsoft.com/office/officeart/2008/layout/HorizontalMultiLevelHierarchy"/>
    <dgm:cxn modelId="{AC3DA28F-F5AF-4B9A-9EF3-D6977AEF76DF}" srcId="{553E584B-B8B0-44BE-8E6F-DF8FC5B15B25}" destId="{3052720E-28B2-4010-91A7-5FB07D4A8859}" srcOrd="2" destOrd="0" parTransId="{043F28B3-9AAB-4BD1-B145-0FF525DBEFAF}" sibTransId="{466B78EC-AF8E-42D2-8DE5-F9322CE3568A}"/>
    <dgm:cxn modelId="{D8431EFE-C943-4C41-B9A0-C338A8A8BDEF}" type="presOf" srcId="{B0D0274B-54D7-43AC-BC66-D8CCDA5A1A2C}" destId="{C98D4C71-361C-4332-9108-EAE8E9557994}" srcOrd="0" destOrd="0" presId="urn:microsoft.com/office/officeart/2008/layout/HorizontalMultiLevelHierarchy"/>
    <dgm:cxn modelId="{2AFA5B13-D520-445B-A125-E5FCDD5E6A28}" type="presOf" srcId="{66A1BADA-00C4-40D1-AED0-67A5C63D41CD}" destId="{B6A411F8-FC4A-4BF3-A35A-E63D21423DF7}" srcOrd="0" destOrd="0" presId="urn:microsoft.com/office/officeart/2008/layout/HorizontalMultiLevelHierarchy"/>
    <dgm:cxn modelId="{DC9D9B38-B466-4308-AA1A-0996856E5176}" srcId="{8841CF56-3539-4BC2-954C-FEAF6C4376B8}" destId="{553E584B-B8B0-44BE-8E6F-DF8FC5B15B25}" srcOrd="0" destOrd="0" parTransId="{BBC2425D-2E45-4D2D-9B2E-2936040307E3}" sibTransId="{78E380E2-CCFB-44C4-B755-C3B3C03E2018}"/>
    <dgm:cxn modelId="{FBFB073F-7086-4DC9-AB99-41A565C0C966}" type="presOf" srcId="{043F28B3-9AAB-4BD1-B145-0FF525DBEFAF}" destId="{1A2A7B37-95C0-4FA4-9F79-46DE55BC7EA3}" srcOrd="1" destOrd="0" presId="urn:microsoft.com/office/officeart/2008/layout/HorizontalMultiLevelHierarchy"/>
    <dgm:cxn modelId="{7D9DF802-6D3B-4AD0-8F43-E881FCEB5B16}" type="presOf" srcId="{3052720E-28B2-4010-91A7-5FB07D4A8859}" destId="{0AB76073-87C4-4AFF-91F4-3D9D5F0349C0}" srcOrd="0" destOrd="0" presId="urn:microsoft.com/office/officeart/2008/layout/HorizontalMultiLevelHierarchy"/>
    <dgm:cxn modelId="{B10339E3-BC13-4DA6-A1A1-84BADD3C4C5D}" type="presOf" srcId="{043F28B3-9AAB-4BD1-B145-0FF525DBEFAF}" destId="{396FF0E2-E942-4A4C-8CCC-4F774D49C380}" srcOrd="0" destOrd="0" presId="urn:microsoft.com/office/officeart/2008/layout/HorizontalMultiLevelHierarchy"/>
    <dgm:cxn modelId="{18E85C4C-7644-43F5-A0CD-0A46047B3A01}" type="presParOf" srcId="{82AE01D8-8AC1-4DB2-A9A4-9EA318E3E26F}" destId="{91D0A247-4DA7-4A2C-997D-605112B18B77}" srcOrd="0" destOrd="0" presId="urn:microsoft.com/office/officeart/2008/layout/HorizontalMultiLevelHierarchy"/>
    <dgm:cxn modelId="{21851BE9-79A6-420D-921B-F6342002A111}" type="presParOf" srcId="{91D0A247-4DA7-4A2C-997D-605112B18B77}" destId="{C83C33FD-DBCC-440E-A5AD-7F0BDF8F1FF7}" srcOrd="0" destOrd="0" presId="urn:microsoft.com/office/officeart/2008/layout/HorizontalMultiLevelHierarchy"/>
    <dgm:cxn modelId="{CE9C1FA4-1EE0-49B9-90DA-0011CF766325}" type="presParOf" srcId="{91D0A247-4DA7-4A2C-997D-605112B18B77}" destId="{647D4305-6864-44D9-BB57-1D12ED263333}" srcOrd="1" destOrd="0" presId="urn:microsoft.com/office/officeart/2008/layout/HorizontalMultiLevelHierarchy"/>
    <dgm:cxn modelId="{10E69B43-0A92-4B30-831A-7AE7AB6D3BA3}" type="presParOf" srcId="{647D4305-6864-44D9-BB57-1D12ED263333}" destId="{C98D4C71-361C-4332-9108-EAE8E9557994}" srcOrd="0" destOrd="0" presId="urn:microsoft.com/office/officeart/2008/layout/HorizontalMultiLevelHierarchy"/>
    <dgm:cxn modelId="{5791D271-E688-46B5-9B09-E7CD37D38462}" type="presParOf" srcId="{C98D4C71-361C-4332-9108-EAE8E9557994}" destId="{701C40D0-4946-42E9-8DC9-F780FE7ACF93}" srcOrd="0" destOrd="0" presId="urn:microsoft.com/office/officeart/2008/layout/HorizontalMultiLevelHierarchy"/>
    <dgm:cxn modelId="{828C9E5B-9046-4211-8010-378F6AC2D41D}" type="presParOf" srcId="{647D4305-6864-44D9-BB57-1D12ED263333}" destId="{821D8DD8-D5A5-425E-9CB3-A6AD23D27E00}" srcOrd="1" destOrd="0" presId="urn:microsoft.com/office/officeart/2008/layout/HorizontalMultiLevelHierarchy"/>
    <dgm:cxn modelId="{0C8794D5-5249-457D-8815-2AB0D21527A0}" type="presParOf" srcId="{821D8DD8-D5A5-425E-9CB3-A6AD23D27E00}" destId="{55CB39B7-E5E7-4A80-B3A0-434CCC2F8A21}" srcOrd="0" destOrd="0" presId="urn:microsoft.com/office/officeart/2008/layout/HorizontalMultiLevelHierarchy"/>
    <dgm:cxn modelId="{E723D36B-6F1F-4DB0-9293-849F13F2887D}" type="presParOf" srcId="{821D8DD8-D5A5-425E-9CB3-A6AD23D27E00}" destId="{3A6CB609-441C-4C4E-B704-BEFDEDA7A761}" srcOrd="1" destOrd="0" presId="urn:microsoft.com/office/officeart/2008/layout/HorizontalMultiLevelHierarchy"/>
    <dgm:cxn modelId="{47B4B162-2F4A-486B-A720-2E488F0D0266}" type="presParOf" srcId="{647D4305-6864-44D9-BB57-1D12ED263333}" destId="{B6A411F8-FC4A-4BF3-A35A-E63D21423DF7}" srcOrd="2" destOrd="0" presId="urn:microsoft.com/office/officeart/2008/layout/HorizontalMultiLevelHierarchy"/>
    <dgm:cxn modelId="{F0A77F89-7701-4CDE-BCD9-A1F73FF37EEF}" type="presParOf" srcId="{B6A411F8-FC4A-4BF3-A35A-E63D21423DF7}" destId="{02354D54-F609-44E5-8D2D-F4A261D3A6C6}" srcOrd="0" destOrd="0" presId="urn:microsoft.com/office/officeart/2008/layout/HorizontalMultiLevelHierarchy"/>
    <dgm:cxn modelId="{3B6C3372-7427-47D6-8FFA-015FEFCA0A3E}" type="presParOf" srcId="{647D4305-6864-44D9-BB57-1D12ED263333}" destId="{3CC96AF9-F224-4EFC-80C6-09C850EDF682}" srcOrd="3" destOrd="0" presId="urn:microsoft.com/office/officeart/2008/layout/HorizontalMultiLevelHierarchy"/>
    <dgm:cxn modelId="{EC4CBEDC-11AD-40AF-A3F0-B9895EE30543}" type="presParOf" srcId="{3CC96AF9-F224-4EFC-80C6-09C850EDF682}" destId="{4AEF0E75-53BE-4492-AF8F-246EF0858875}" srcOrd="0" destOrd="0" presId="urn:microsoft.com/office/officeart/2008/layout/HorizontalMultiLevelHierarchy"/>
    <dgm:cxn modelId="{E6CEC8AB-2B1F-4A8C-BCBC-81E571CD5A56}" type="presParOf" srcId="{3CC96AF9-F224-4EFC-80C6-09C850EDF682}" destId="{1EB1F6D8-DB28-401C-94F6-59D23A2EBB9B}" srcOrd="1" destOrd="0" presId="urn:microsoft.com/office/officeart/2008/layout/HorizontalMultiLevelHierarchy"/>
    <dgm:cxn modelId="{6CC1D76A-3E2A-4368-8EA0-FC0BC728D652}" type="presParOf" srcId="{647D4305-6864-44D9-BB57-1D12ED263333}" destId="{396FF0E2-E942-4A4C-8CCC-4F774D49C380}" srcOrd="4" destOrd="0" presId="urn:microsoft.com/office/officeart/2008/layout/HorizontalMultiLevelHierarchy"/>
    <dgm:cxn modelId="{F7E8F1A9-750C-4276-937E-E3ECF67ECB5C}" type="presParOf" srcId="{396FF0E2-E942-4A4C-8CCC-4F774D49C380}" destId="{1A2A7B37-95C0-4FA4-9F79-46DE55BC7EA3}" srcOrd="0" destOrd="0" presId="urn:microsoft.com/office/officeart/2008/layout/HorizontalMultiLevelHierarchy"/>
    <dgm:cxn modelId="{1136A3B6-EE77-4D9F-80A1-D2BFB3C3E79E}" type="presParOf" srcId="{647D4305-6864-44D9-BB57-1D12ED263333}" destId="{64C4FF02-9185-478A-958D-F81471F60DB7}" srcOrd="5" destOrd="0" presId="urn:microsoft.com/office/officeart/2008/layout/HorizontalMultiLevelHierarchy"/>
    <dgm:cxn modelId="{F8028E2E-EFFA-48F9-B41B-C790ECAEEEF0}" type="presParOf" srcId="{64C4FF02-9185-478A-958D-F81471F60DB7}" destId="{0AB76073-87C4-4AFF-91F4-3D9D5F0349C0}" srcOrd="0" destOrd="0" presId="urn:microsoft.com/office/officeart/2008/layout/HorizontalMultiLevelHierarchy"/>
    <dgm:cxn modelId="{88886A1D-E935-4637-8163-744D7DB7D875}" type="presParOf" srcId="{64C4FF02-9185-478A-958D-F81471F60DB7}" destId="{8B7ECA13-7264-48BC-B8C9-B8BECB86F65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1CF56-3539-4BC2-954C-FEAF6C4376B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E584B-B8B0-44BE-8E6F-DF8FC5B15B25}">
      <dgm:prSet phldrT="[Text]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সহায়ক উপাদান 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C2425D-2E45-4D2D-9B2E-2936040307E3}" type="parTrans" cxnId="{DC9D9B38-B466-4308-AA1A-0996856E5176}">
      <dgm:prSet/>
      <dgm:spPr/>
      <dgm:t>
        <a:bodyPr/>
        <a:lstStyle/>
        <a:p>
          <a:endParaRPr lang="en-US"/>
        </a:p>
      </dgm:t>
    </dgm:pt>
    <dgm:pt modelId="{78E380E2-CCFB-44C4-B755-C3B3C03E2018}" type="sibTrans" cxnId="{DC9D9B38-B466-4308-AA1A-0996856E5176}">
      <dgm:prSet/>
      <dgm:spPr/>
      <dgm:t>
        <a:bodyPr/>
        <a:lstStyle/>
        <a:p>
          <a:endParaRPr lang="en-US"/>
        </a:p>
      </dgm:t>
    </dgm:pt>
    <dgm:pt modelId="{0FB927C3-BED6-49DD-B432-F699D49B406A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  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D0274B-54D7-43AC-BC66-D8CCDA5A1A2C}" type="parTrans" cxnId="{C658B489-5549-4054-94E6-4481B601363F}">
      <dgm:prSet/>
      <dgm:spPr/>
      <dgm:t>
        <a:bodyPr/>
        <a:lstStyle/>
        <a:p>
          <a:endParaRPr lang="en-US"/>
        </a:p>
      </dgm:t>
    </dgm:pt>
    <dgm:pt modelId="{0480E220-C7F6-4D84-9955-920245C93A7F}" type="sibTrans" cxnId="{C658B489-5549-4054-94E6-4481B601363F}">
      <dgm:prSet/>
      <dgm:spPr/>
      <dgm:t>
        <a:bodyPr/>
        <a:lstStyle/>
        <a:p>
          <a:endParaRPr lang="en-US"/>
        </a:p>
      </dgm:t>
    </dgm:pt>
    <dgm:pt modelId="{934D70C9-C373-4AB4-B8AB-6B5FD728033E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A1BADA-00C4-40D1-AED0-67A5C63D41CD}" type="parTrans" cxnId="{6363F2CF-E7B0-4FCE-B328-C36DCD87E847}">
      <dgm:prSet/>
      <dgm:spPr/>
      <dgm:t>
        <a:bodyPr/>
        <a:lstStyle/>
        <a:p>
          <a:endParaRPr lang="en-US"/>
        </a:p>
      </dgm:t>
    </dgm:pt>
    <dgm:pt modelId="{D173569C-7915-4888-A9FE-3BCCB8FBFAA8}" type="sibTrans" cxnId="{6363F2CF-E7B0-4FCE-B328-C36DCD87E847}">
      <dgm:prSet/>
      <dgm:spPr/>
      <dgm:t>
        <a:bodyPr/>
        <a:lstStyle/>
        <a:p>
          <a:endParaRPr lang="en-US"/>
        </a:p>
      </dgm:t>
    </dgm:pt>
    <dgm:pt modelId="{3052720E-28B2-4010-91A7-5FB07D4A8859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খণিজ লবণ 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3F28B3-9AAB-4BD1-B145-0FF525DBEFAF}" type="parTrans" cxnId="{AC3DA28F-F5AF-4B9A-9EF3-D6977AEF76DF}">
      <dgm:prSet/>
      <dgm:spPr/>
      <dgm:t>
        <a:bodyPr/>
        <a:lstStyle/>
        <a:p>
          <a:endParaRPr lang="en-US"/>
        </a:p>
      </dgm:t>
    </dgm:pt>
    <dgm:pt modelId="{466B78EC-AF8E-42D2-8DE5-F9322CE3568A}" type="sibTrans" cxnId="{AC3DA28F-F5AF-4B9A-9EF3-D6977AEF76DF}">
      <dgm:prSet/>
      <dgm:spPr/>
      <dgm:t>
        <a:bodyPr/>
        <a:lstStyle/>
        <a:p>
          <a:endParaRPr lang="en-US"/>
        </a:p>
      </dgm:t>
    </dgm:pt>
    <dgm:pt modelId="{82AE01D8-8AC1-4DB2-A9A4-9EA318E3E26F}" type="pres">
      <dgm:prSet presAssocID="{8841CF56-3539-4BC2-954C-FEAF6C4376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0A247-4DA7-4A2C-997D-605112B18B77}" type="pres">
      <dgm:prSet presAssocID="{553E584B-B8B0-44BE-8E6F-DF8FC5B15B25}" presName="root1" presStyleCnt="0"/>
      <dgm:spPr/>
    </dgm:pt>
    <dgm:pt modelId="{C83C33FD-DBCC-440E-A5AD-7F0BDF8F1FF7}" type="pres">
      <dgm:prSet presAssocID="{553E584B-B8B0-44BE-8E6F-DF8FC5B15B25}" presName="LevelOneTextNode" presStyleLbl="node0" presStyleIdx="0" presStyleCnt="1" custAng="5400000" custScaleY="66163" custLinFactX="-93681" custLinFactNeighborX="-100000" custLinFactNeighborY="136">
        <dgm:presLayoutVars>
          <dgm:chPref val="3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47D4305-6864-44D9-BB57-1D12ED263333}" type="pres">
      <dgm:prSet presAssocID="{553E584B-B8B0-44BE-8E6F-DF8FC5B15B25}" presName="level2hierChild" presStyleCnt="0"/>
      <dgm:spPr/>
    </dgm:pt>
    <dgm:pt modelId="{C98D4C71-361C-4332-9108-EAE8E9557994}" type="pres">
      <dgm:prSet presAssocID="{B0D0274B-54D7-43AC-BC66-D8CCDA5A1A2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01C40D0-4946-42E9-8DC9-F780FE7ACF93}" type="pres">
      <dgm:prSet presAssocID="{B0D0274B-54D7-43AC-BC66-D8CCDA5A1A2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21D8DD8-D5A5-425E-9CB3-A6AD23D27E00}" type="pres">
      <dgm:prSet presAssocID="{0FB927C3-BED6-49DD-B432-F699D49B406A}" presName="root2" presStyleCnt="0"/>
      <dgm:spPr/>
    </dgm:pt>
    <dgm:pt modelId="{55CB39B7-E5E7-4A80-B3A0-434CCC2F8A21}" type="pres">
      <dgm:prSet presAssocID="{0FB927C3-BED6-49DD-B432-F699D49B406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6CB609-441C-4C4E-B704-BEFDEDA7A761}" type="pres">
      <dgm:prSet presAssocID="{0FB927C3-BED6-49DD-B432-F699D49B406A}" presName="level3hierChild" presStyleCnt="0"/>
      <dgm:spPr/>
    </dgm:pt>
    <dgm:pt modelId="{B6A411F8-FC4A-4BF3-A35A-E63D21423DF7}" type="pres">
      <dgm:prSet presAssocID="{66A1BADA-00C4-40D1-AED0-67A5C63D41CD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2354D54-F609-44E5-8D2D-F4A261D3A6C6}" type="pres">
      <dgm:prSet presAssocID="{66A1BADA-00C4-40D1-AED0-67A5C63D41C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CC96AF9-F224-4EFC-80C6-09C850EDF682}" type="pres">
      <dgm:prSet presAssocID="{934D70C9-C373-4AB4-B8AB-6B5FD728033E}" presName="root2" presStyleCnt="0"/>
      <dgm:spPr/>
    </dgm:pt>
    <dgm:pt modelId="{4AEF0E75-53BE-4492-AF8F-246EF0858875}" type="pres">
      <dgm:prSet presAssocID="{934D70C9-C373-4AB4-B8AB-6B5FD728033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B1F6D8-DB28-401C-94F6-59D23A2EBB9B}" type="pres">
      <dgm:prSet presAssocID="{934D70C9-C373-4AB4-B8AB-6B5FD728033E}" presName="level3hierChild" presStyleCnt="0"/>
      <dgm:spPr/>
    </dgm:pt>
    <dgm:pt modelId="{396FF0E2-E942-4A4C-8CCC-4F774D49C380}" type="pres">
      <dgm:prSet presAssocID="{043F28B3-9AAB-4BD1-B145-0FF525DBEFA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A2A7B37-95C0-4FA4-9F79-46DE55BC7EA3}" type="pres">
      <dgm:prSet presAssocID="{043F28B3-9AAB-4BD1-B145-0FF525DBEFA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4C4FF02-9185-478A-958D-F81471F60DB7}" type="pres">
      <dgm:prSet presAssocID="{3052720E-28B2-4010-91A7-5FB07D4A8859}" presName="root2" presStyleCnt="0"/>
      <dgm:spPr/>
    </dgm:pt>
    <dgm:pt modelId="{0AB76073-87C4-4AFF-91F4-3D9D5F0349C0}" type="pres">
      <dgm:prSet presAssocID="{3052720E-28B2-4010-91A7-5FB07D4A885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7ECA13-7264-48BC-B8C9-B8BECB86F65D}" type="pres">
      <dgm:prSet presAssocID="{3052720E-28B2-4010-91A7-5FB07D4A8859}" presName="level3hierChild" presStyleCnt="0"/>
      <dgm:spPr/>
    </dgm:pt>
  </dgm:ptLst>
  <dgm:cxnLst>
    <dgm:cxn modelId="{2F2749ED-DD0B-4E0E-9B60-275F5D7A7F7B}" type="presOf" srcId="{66A1BADA-00C4-40D1-AED0-67A5C63D41CD}" destId="{02354D54-F609-44E5-8D2D-F4A261D3A6C6}" srcOrd="1" destOrd="0" presId="urn:microsoft.com/office/officeart/2008/layout/HorizontalMultiLevelHierarchy"/>
    <dgm:cxn modelId="{D88BBF32-36B6-4AA1-8DA5-8147FDE15DAD}" type="presOf" srcId="{043F28B3-9AAB-4BD1-B145-0FF525DBEFAF}" destId="{396FF0E2-E942-4A4C-8CCC-4F774D49C380}" srcOrd="0" destOrd="0" presId="urn:microsoft.com/office/officeart/2008/layout/HorizontalMultiLevelHierarchy"/>
    <dgm:cxn modelId="{C658B489-5549-4054-94E6-4481B601363F}" srcId="{553E584B-B8B0-44BE-8E6F-DF8FC5B15B25}" destId="{0FB927C3-BED6-49DD-B432-F699D49B406A}" srcOrd="0" destOrd="0" parTransId="{B0D0274B-54D7-43AC-BC66-D8CCDA5A1A2C}" sibTransId="{0480E220-C7F6-4D84-9955-920245C93A7F}"/>
    <dgm:cxn modelId="{BDF04EC7-696B-4B87-97C1-5A7D74DFE77E}" type="presOf" srcId="{B0D0274B-54D7-43AC-BC66-D8CCDA5A1A2C}" destId="{C98D4C71-361C-4332-9108-EAE8E9557994}" srcOrd="0" destOrd="0" presId="urn:microsoft.com/office/officeart/2008/layout/HorizontalMultiLevelHierarchy"/>
    <dgm:cxn modelId="{5A7B9DFB-FB6E-4D78-B251-E58EDCE431E4}" type="presOf" srcId="{8841CF56-3539-4BC2-954C-FEAF6C4376B8}" destId="{82AE01D8-8AC1-4DB2-A9A4-9EA318E3E26F}" srcOrd="0" destOrd="0" presId="urn:microsoft.com/office/officeart/2008/layout/HorizontalMultiLevelHierarchy"/>
    <dgm:cxn modelId="{6363F2CF-E7B0-4FCE-B328-C36DCD87E847}" srcId="{553E584B-B8B0-44BE-8E6F-DF8FC5B15B25}" destId="{934D70C9-C373-4AB4-B8AB-6B5FD728033E}" srcOrd="1" destOrd="0" parTransId="{66A1BADA-00C4-40D1-AED0-67A5C63D41CD}" sibTransId="{D173569C-7915-4888-A9FE-3BCCB8FBFAA8}"/>
    <dgm:cxn modelId="{5A6304DA-4A8F-430C-8F8F-DA9B9A9AAC4F}" type="presOf" srcId="{553E584B-B8B0-44BE-8E6F-DF8FC5B15B25}" destId="{C83C33FD-DBCC-440E-A5AD-7F0BDF8F1FF7}" srcOrd="0" destOrd="0" presId="urn:microsoft.com/office/officeart/2008/layout/HorizontalMultiLevelHierarchy"/>
    <dgm:cxn modelId="{AC3DA28F-F5AF-4B9A-9EF3-D6977AEF76DF}" srcId="{553E584B-B8B0-44BE-8E6F-DF8FC5B15B25}" destId="{3052720E-28B2-4010-91A7-5FB07D4A8859}" srcOrd="2" destOrd="0" parTransId="{043F28B3-9AAB-4BD1-B145-0FF525DBEFAF}" sibTransId="{466B78EC-AF8E-42D2-8DE5-F9322CE3568A}"/>
    <dgm:cxn modelId="{7AEA0F08-AD31-4FBD-BF1C-252790BD3E5A}" type="presOf" srcId="{043F28B3-9AAB-4BD1-B145-0FF525DBEFAF}" destId="{1A2A7B37-95C0-4FA4-9F79-46DE55BC7EA3}" srcOrd="1" destOrd="0" presId="urn:microsoft.com/office/officeart/2008/layout/HorizontalMultiLevelHierarchy"/>
    <dgm:cxn modelId="{57181CD1-2930-4C9A-869A-5114C4AA05EB}" type="presOf" srcId="{0FB927C3-BED6-49DD-B432-F699D49B406A}" destId="{55CB39B7-E5E7-4A80-B3A0-434CCC2F8A21}" srcOrd="0" destOrd="0" presId="urn:microsoft.com/office/officeart/2008/layout/HorizontalMultiLevelHierarchy"/>
    <dgm:cxn modelId="{C8E33EF5-E257-4938-BC1C-FDA41307232D}" type="presOf" srcId="{B0D0274B-54D7-43AC-BC66-D8CCDA5A1A2C}" destId="{701C40D0-4946-42E9-8DC9-F780FE7ACF93}" srcOrd="1" destOrd="0" presId="urn:microsoft.com/office/officeart/2008/layout/HorizontalMultiLevelHierarchy"/>
    <dgm:cxn modelId="{51BC34A1-B5E6-455E-9AF6-683980CB1515}" type="presOf" srcId="{3052720E-28B2-4010-91A7-5FB07D4A8859}" destId="{0AB76073-87C4-4AFF-91F4-3D9D5F0349C0}" srcOrd="0" destOrd="0" presId="urn:microsoft.com/office/officeart/2008/layout/HorizontalMultiLevelHierarchy"/>
    <dgm:cxn modelId="{DC9D9B38-B466-4308-AA1A-0996856E5176}" srcId="{8841CF56-3539-4BC2-954C-FEAF6C4376B8}" destId="{553E584B-B8B0-44BE-8E6F-DF8FC5B15B25}" srcOrd="0" destOrd="0" parTransId="{BBC2425D-2E45-4D2D-9B2E-2936040307E3}" sibTransId="{78E380E2-CCFB-44C4-B755-C3B3C03E2018}"/>
    <dgm:cxn modelId="{86DB57C1-F1D9-4031-9E76-B53B1063070B}" type="presOf" srcId="{934D70C9-C373-4AB4-B8AB-6B5FD728033E}" destId="{4AEF0E75-53BE-4492-AF8F-246EF0858875}" srcOrd="0" destOrd="0" presId="urn:microsoft.com/office/officeart/2008/layout/HorizontalMultiLevelHierarchy"/>
    <dgm:cxn modelId="{679C19A0-9827-4E52-839F-91C0AE737DFD}" type="presOf" srcId="{66A1BADA-00C4-40D1-AED0-67A5C63D41CD}" destId="{B6A411F8-FC4A-4BF3-A35A-E63D21423DF7}" srcOrd="0" destOrd="0" presId="urn:microsoft.com/office/officeart/2008/layout/HorizontalMultiLevelHierarchy"/>
    <dgm:cxn modelId="{AE92C33E-77DF-4A8D-8645-0927E6BDF8E1}" type="presParOf" srcId="{82AE01D8-8AC1-4DB2-A9A4-9EA318E3E26F}" destId="{91D0A247-4DA7-4A2C-997D-605112B18B77}" srcOrd="0" destOrd="0" presId="urn:microsoft.com/office/officeart/2008/layout/HorizontalMultiLevelHierarchy"/>
    <dgm:cxn modelId="{63111017-15B5-432F-ADE3-D540ECF01E01}" type="presParOf" srcId="{91D0A247-4DA7-4A2C-997D-605112B18B77}" destId="{C83C33FD-DBCC-440E-A5AD-7F0BDF8F1FF7}" srcOrd="0" destOrd="0" presId="urn:microsoft.com/office/officeart/2008/layout/HorizontalMultiLevelHierarchy"/>
    <dgm:cxn modelId="{BCDA70B6-F3C9-4F42-A530-6F05B5EA1CEC}" type="presParOf" srcId="{91D0A247-4DA7-4A2C-997D-605112B18B77}" destId="{647D4305-6864-44D9-BB57-1D12ED263333}" srcOrd="1" destOrd="0" presId="urn:microsoft.com/office/officeart/2008/layout/HorizontalMultiLevelHierarchy"/>
    <dgm:cxn modelId="{CD8521E9-1783-4B16-AE2E-66C35697CC5E}" type="presParOf" srcId="{647D4305-6864-44D9-BB57-1D12ED263333}" destId="{C98D4C71-361C-4332-9108-EAE8E9557994}" srcOrd="0" destOrd="0" presId="urn:microsoft.com/office/officeart/2008/layout/HorizontalMultiLevelHierarchy"/>
    <dgm:cxn modelId="{D1B5C056-4740-49B4-8BF3-C33731E6C69B}" type="presParOf" srcId="{C98D4C71-361C-4332-9108-EAE8E9557994}" destId="{701C40D0-4946-42E9-8DC9-F780FE7ACF93}" srcOrd="0" destOrd="0" presId="urn:microsoft.com/office/officeart/2008/layout/HorizontalMultiLevelHierarchy"/>
    <dgm:cxn modelId="{08F524F0-E006-4B97-87CC-A2D10AC1DE81}" type="presParOf" srcId="{647D4305-6864-44D9-BB57-1D12ED263333}" destId="{821D8DD8-D5A5-425E-9CB3-A6AD23D27E00}" srcOrd="1" destOrd="0" presId="urn:microsoft.com/office/officeart/2008/layout/HorizontalMultiLevelHierarchy"/>
    <dgm:cxn modelId="{49F50F2D-A673-421D-AC0F-0764C007184A}" type="presParOf" srcId="{821D8DD8-D5A5-425E-9CB3-A6AD23D27E00}" destId="{55CB39B7-E5E7-4A80-B3A0-434CCC2F8A21}" srcOrd="0" destOrd="0" presId="urn:microsoft.com/office/officeart/2008/layout/HorizontalMultiLevelHierarchy"/>
    <dgm:cxn modelId="{9EDE8EC5-C13B-4302-BCBF-8D2DC818ADEC}" type="presParOf" srcId="{821D8DD8-D5A5-425E-9CB3-A6AD23D27E00}" destId="{3A6CB609-441C-4C4E-B704-BEFDEDA7A761}" srcOrd="1" destOrd="0" presId="urn:microsoft.com/office/officeart/2008/layout/HorizontalMultiLevelHierarchy"/>
    <dgm:cxn modelId="{6DD68085-ABDC-4126-A3E8-F56CFD562F76}" type="presParOf" srcId="{647D4305-6864-44D9-BB57-1D12ED263333}" destId="{B6A411F8-FC4A-4BF3-A35A-E63D21423DF7}" srcOrd="2" destOrd="0" presId="urn:microsoft.com/office/officeart/2008/layout/HorizontalMultiLevelHierarchy"/>
    <dgm:cxn modelId="{E467DB3B-E63D-438C-A8E5-4AE3088A7A16}" type="presParOf" srcId="{B6A411F8-FC4A-4BF3-A35A-E63D21423DF7}" destId="{02354D54-F609-44E5-8D2D-F4A261D3A6C6}" srcOrd="0" destOrd="0" presId="urn:microsoft.com/office/officeart/2008/layout/HorizontalMultiLevelHierarchy"/>
    <dgm:cxn modelId="{EC310E3E-8BD2-4D91-8E55-02EE8BA9836F}" type="presParOf" srcId="{647D4305-6864-44D9-BB57-1D12ED263333}" destId="{3CC96AF9-F224-4EFC-80C6-09C850EDF682}" srcOrd="3" destOrd="0" presId="urn:microsoft.com/office/officeart/2008/layout/HorizontalMultiLevelHierarchy"/>
    <dgm:cxn modelId="{8318D436-51B3-4E2D-84DF-7E20AC480EFE}" type="presParOf" srcId="{3CC96AF9-F224-4EFC-80C6-09C850EDF682}" destId="{4AEF0E75-53BE-4492-AF8F-246EF0858875}" srcOrd="0" destOrd="0" presId="urn:microsoft.com/office/officeart/2008/layout/HorizontalMultiLevelHierarchy"/>
    <dgm:cxn modelId="{0DE9FA82-4FB2-4975-8A50-C19EFF44B69C}" type="presParOf" srcId="{3CC96AF9-F224-4EFC-80C6-09C850EDF682}" destId="{1EB1F6D8-DB28-401C-94F6-59D23A2EBB9B}" srcOrd="1" destOrd="0" presId="urn:microsoft.com/office/officeart/2008/layout/HorizontalMultiLevelHierarchy"/>
    <dgm:cxn modelId="{67683EC8-CA80-44DC-B5FD-4BDE88C88F7D}" type="presParOf" srcId="{647D4305-6864-44D9-BB57-1D12ED263333}" destId="{396FF0E2-E942-4A4C-8CCC-4F774D49C380}" srcOrd="4" destOrd="0" presId="urn:microsoft.com/office/officeart/2008/layout/HorizontalMultiLevelHierarchy"/>
    <dgm:cxn modelId="{FC8F8493-0066-405B-8B04-8C0AE8BF86E9}" type="presParOf" srcId="{396FF0E2-E942-4A4C-8CCC-4F774D49C380}" destId="{1A2A7B37-95C0-4FA4-9F79-46DE55BC7EA3}" srcOrd="0" destOrd="0" presId="urn:microsoft.com/office/officeart/2008/layout/HorizontalMultiLevelHierarchy"/>
    <dgm:cxn modelId="{FA6F8DD4-B545-460C-896C-B809739A6031}" type="presParOf" srcId="{647D4305-6864-44D9-BB57-1D12ED263333}" destId="{64C4FF02-9185-478A-958D-F81471F60DB7}" srcOrd="5" destOrd="0" presId="urn:microsoft.com/office/officeart/2008/layout/HorizontalMultiLevelHierarchy"/>
    <dgm:cxn modelId="{E04345AE-65E3-481C-97EF-852B92D137B0}" type="presParOf" srcId="{64C4FF02-9185-478A-958D-F81471F60DB7}" destId="{0AB76073-87C4-4AFF-91F4-3D9D5F0349C0}" srcOrd="0" destOrd="0" presId="urn:microsoft.com/office/officeart/2008/layout/HorizontalMultiLevelHierarchy"/>
    <dgm:cxn modelId="{D1E9BAF9-4668-45F7-9D81-A2B2A3C9E407}" type="presParOf" srcId="{64C4FF02-9185-478A-958D-F81471F60DB7}" destId="{8B7ECA13-7264-48BC-B8C9-B8BECB86F65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3C74C-A718-4E01-AEDB-9927F9955815}">
      <dsp:nvSpPr>
        <dsp:cNvPr id="0" name=""/>
        <dsp:cNvSpPr/>
      </dsp:nvSpPr>
      <dsp:spPr>
        <a:xfrm>
          <a:off x="1689" y="204172"/>
          <a:ext cx="4418985" cy="1347321"/>
        </a:xfrm>
        <a:prstGeom prst="flowChartOffpageConnector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 অনুসারে খাদ্য</a:t>
          </a:r>
          <a:endParaRPr lang="en-US" sz="54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89" y="204172"/>
        <a:ext cx="4418985" cy="1077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FF0E2-E942-4A4C-8CCC-4F774D49C380}">
      <dsp:nvSpPr>
        <dsp:cNvPr id="0" name=""/>
        <dsp:cNvSpPr/>
      </dsp:nvSpPr>
      <dsp:spPr>
        <a:xfrm>
          <a:off x="1794358" y="1731027"/>
          <a:ext cx="1654205" cy="808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7102" y="0"/>
              </a:lnTo>
              <a:lnTo>
                <a:pt x="827102" y="808675"/>
              </a:lnTo>
              <a:lnTo>
                <a:pt x="1654205" y="8086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575429" y="2089332"/>
        <a:ext cx="92064" cy="92064"/>
      </dsp:txXfrm>
    </dsp:sp>
    <dsp:sp modelId="{B6A411F8-FC4A-4BF3-A35A-E63D21423DF7}">
      <dsp:nvSpPr>
        <dsp:cNvPr id="0" name=""/>
        <dsp:cNvSpPr/>
      </dsp:nvSpPr>
      <dsp:spPr>
        <a:xfrm>
          <a:off x="1794358" y="1676112"/>
          <a:ext cx="16542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4914"/>
              </a:moveTo>
              <a:lnTo>
                <a:pt x="827102" y="54914"/>
              </a:lnTo>
              <a:lnTo>
                <a:pt x="827102" y="45720"/>
              </a:lnTo>
              <a:lnTo>
                <a:pt x="1654205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580105" y="1680476"/>
        <a:ext cx="82711" cy="82711"/>
      </dsp:txXfrm>
    </dsp:sp>
    <dsp:sp modelId="{C98D4C71-361C-4332-9108-EAE8E9557994}">
      <dsp:nvSpPr>
        <dsp:cNvPr id="0" name=""/>
        <dsp:cNvSpPr/>
      </dsp:nvSpPr>
      <dsp:spPr>
        <a:xfrm>
          <a:off x="1794358" y="903962"/>
          <a:ext cx="1654205" cy="827065"/>
        </a:xfrm>
        <a:custGeom>
          <a:avLst/>
          <a:gdLst/>
          <a:ahLst/>
          <a:cxnLst/>
          <a:rect l="0" t="0" r="0" b="0"/>
          <a:pathLst>
            <a:path>
              <a:moveTo>
                <a:pt x="0" y="827065"/>
              </a:moveTo>
              <a:lnTo>
                <a:pt x="827102" y="827065"/>
              </a:lnTo>
              <a:lnTo>
                <a:pt x="827102" y="0"/>
              </a:lnTo>
              <a:lnTo>
                <a:pt x="165420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575225" y="1271258"/>
        <a:ext cx="92472" cy="92472"/>
      </dsp:txXfrm>
    </dsp:sp>
    <dsp:sp modelId="{C83C33FD-DBCC-440E-A5AD-7F0BDF8F1FF7}">
      <dsp:nvSpPr>
        <dsp:cNvPr id="0" name=""/>
        <dsp:cNvSpPr/>
      </dsp:nvSpPr>
      <dsp:spPr>
        <a:xfrm>
          <a:off x="347606" y="1403878"/>
          <a:ext cx="2239208" cy="654296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মূখ্য উপাদান 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606" y="1403878"/>
        <a:ext cx="2075634" cy="654296"/>
      </dsp:txXfrm>
    </dsp:sp>
    <dsp:sp modelId="{55CB39B7-E5E7-4A80-B3A0-434CCC2F8A21}">
      <dsp:nvSpPr>
        <dsp:cNvPr id="0" name=""/>
        <dsp:cNvSpPr/>
      </dsp:nvSpPr>
      <dsp:spPr>
        <a:xfrm>
          <a:off x="3448563" y="576813"/>
          <a:ext cx="2146092" cy="654296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 </a:t>
          </a:r>
          <a:endParaRPr lang="en-US" sz="41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8563" y="576813"/>
        <a:ext cx="2146092" cy="654296"/>
      </dsp:txXfrm>
    </dsp:sp>
    <dsp:sp modelId="{4AEF0E75-53BE-4492-AF8F-246EF0858875}">
      <dsp:nvSpPr>
        <dsp:cNvPr id="0" name=""/>
        <dsp:cNvSpPr/>
      </dsp:nvSpPr>
      <dsp:spPr>
        <a:xfrm>
          <a:off x="3448563" y="1394684"/>
          <a:ext cx="2146092" cy="654296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41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8563" y="1394684"/>
        <a:ext cx="2146092" cy="654296"/>
      </dsp:txXfrm>
    </dsp:sp>
    <dsp:sp modelId="{0AB76073-87C4-4AFF-91F4-3D9D5F0349C0}">
      <dsp:nvSpPr>
        <dsp:cNvPr id="0" name=""/>
        <dsp:cNvSpPr/>
      </dsp:nvSpPr>
      <dsp:spPr>
        <a:xfrm>
          <a:off x="3448563" y="2212554"/>
          <a:ext cx="2146092" cy="654296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endParaRPr lang="en-US" sz="41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8563" y="2212554"/>
        <a:ext cx="2146092" cy="654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FF0E2-E942-4A4C-8CCC-4F774D49C380}">
      <dsp:nvSpPr>
        <dsp:cNvPr id="0" name=""/>
        <dsp:cNvSpPr/>
      </dsp:nvSpPr>
      <dsp:spPr>
        <a:xfrm>
          <a:off x="1621578" y="1832950"/>
          <a:ext cx="1801048" cy="863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0524" y="0"/>
              </a:lnTo>
              <a:lnTo>
                <a:pt x="900524" y="863317"/>
              </a:lnTo>
              <a:lnTo>
                <a:pt x="1801048" y="8633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472170" y="2214677"/>
        <a:ext cx="99863" cy="99863"/>
      </dsp:txXfrm>
    </dsp:sp>
    <dsp:sp modelId="{B6A411F8-FC4A-4BF3-A35A-E63D21423DF7}">
      <dsp:nvSpPr>
        <dsp:cNvPr id="0" name=""/>
        <dsp:cNvSpPr/>
      </dsp:nvSpPr>
      <dsp:spPr>
        <a:xfrm>
          <a:off x="1621578" y="1782258"/>
          <a:ext cx="18010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692"/>
              </a:moveTo>
              <a:lnTo>
                <a:pt x="900524" y="50692"/>
              </a:lnTo>
              <a:lnTo>
                <a:pt x="900524" y="45720"/>
              </a:lnTo>
              <a:lnTo>
                <a:pt x="1801048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477076" y="1782952"/>
        <a:ext cx="90052" cy="90052"/>
      </dsp:txXfrm>
    </dsp:sp>
    <dsp:sp modelId="{C98D4C71-361C-4332-9108-EAE8E9557994}">
      <dsp:nvSpPr>
        <dsp:cNvPr id="0" name=""/>
        <dsp:cNvSpPr/>
      </dsp:nvSpPr>
      <dsp:spPr>
        <a:xfrm>
          <a:off x="1621578" y="959688"/>
          <a:ext cx="1801048" cy="873261"/>
        </a:xfrm>
        <a:custGeom>
          <a:avLst/>
          <a:gdLst/>
          <a:ahLst/>
          <a:cxnLst/>
          <a:rect l="0" t="0" r="0" b="0"/>
          <a:pathLst>
            <a:path>
              <a:moveTo>
                <a:pt x="0" y="873261"/>
              </a:moveTo>
              <a:lnTo>
                <a:pt x="900524" y="873261"/>
              </a:lnTo>
              <a:lnTo>
                <a:pt x="900524" y="0"/>
              </a:lnTo>
              <a:lnTo>
                <a:pt x="180104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472063" y="1346279"/>
        <a:ext cx="100079" cy="100079"/>
      </dsp:txXfrm>
    </dsp:sp>
    <dsp:sp modelId="{C83C33FD-DBCC-440E-A5AD-7F0BDF8F1FF7}">
      <dsp:nvSpPr>
        <dsp:cNvPr id="0" name=""/>
        <dsp:cNvSpPr/>
      </dsp:nvSpPr>
      <dsp:spPr>
        <a:xfrm>
          <a:off x="64817" y="1485634"/>
          <a:ext cx="2418890" cy="694631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সহায়ক উপাদান </a:t>
          </a:r>
          <a:endParaRPr lang="en-US" sz="3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817" y="1485634"/>
        <a:ext cx="2245232" cy="694631"/>
      </dsp:txXfrm>
    </dsp:sp>
    <dsp:sp modelId="{55CB39B7-E5E7-4A80-B3A0-434CCC2F8A21}">
      <dsp:nvSpPr>
        <dsp:cNvPr id="0" name=""/>
        <dsp:cNvSpPr/>
      </dsp:nvSpPr>
      <dsp:spPr>
        <a:xfrm>
          <a:off x="3422626" y="612372"/>
          <a:ext cx="2278392" cy="69463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  </a:t>
          </a:r>
          <a:endParaRPr lang="en-US" sz="3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2626" y="612372"/>
        <a:ext cx="2278392" cy="694631"/>
      </dsp:txXfrm>
    </dsp:sp>
    <dsp:sp modelId="{4AEF0E75-53BE-4492-AF8F-246EF0858875}">
      <dsp:nvSpPr>
        <dsp:cNvPr id="0" name=""/>
        <dsp:cNvSpPr/>
      </dsp:nvSpPr>
      <dsp:spPr>
        <a:xfrm>
          <a:off x="3422626" y="1480662"/>
          <a:ext cx="2278392" cy="69463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2626" y="1480662"/>
        <a:ext cx="2278392" cy="694631"/>
      </dsp:txXfrm>
    </dsp:sp>
    <dsp:sp modelId="{0AB76073-87C4-4AFF-91F4-3D9D5F0349C0}">
      <dsp:nvSpPr>
        <dsp:cNvPr id="0" name=""/>
        <dsp:cNvSpPr/>
      </dsp:nvSpPr>
      <dsp:spPr>
        <a:xfrm>
          <a:off x="3422626" y="2348952"/>
          <a:ext cx="2278392" cy="69463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খণিজ লবণ </a:t>
          </a:r>
          <a:endParaRPr lang="en-US" sz="3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2626" y="2348952"/>
        <a:ext cx="2278392" cy="694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6F90-8CAD-4B9A-ADC1-B44CB93C61D7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E4122-FCA6-4DD9-94F7-A7602816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0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ছবিগুলোর প্রতি দৃষ্টি আকর্ষণ করতে বলবেন এবং সংক্ষিপ্ত আলোচনায় পাঠের দিকে নিয়ে যেতে চাইবেন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85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মূল আলোচনা উপস্থাপন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44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মূল আলোচনা উপস্থাপন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2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মূল আলোচনা উপস্থাপন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98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মূল আলোচনা উপস্থাপন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06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নির্ধারিত সময়ে জোড়ায় দেওয়া অর্পিত কাজের </a:t>
            </a:r>
            <a:r>
              <a:rPr lang="en-US" baseline="0" dirty="0" smtClean="0"/>
              <a:t>monitoring </a:t>
            </a:r>
            <a:r>
              <a:rPr lang="bn-BD" baseline="0" dirty="0" smtClean="0"/>
              <a:t> এবং </a:t>
            </a:r>
            <a:r>
              <a:rPr lang="en-US" baseline="0" dirty="0" smtClean="0"/>
              <a:t> </a:t>
            </a:r>
            <a:r>
              <a:rPr lang="bn-BD" baseline="0" dirty="0" smtClean="0"/>
              <a:t>মূল্যায়ণ করবেন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29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সংক্ষিপ্ত ভাবে খাদ্য ও পুষ্ঠির প্রয়োজনীয়তা ব্যাখ্যা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35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সংক্ষিপ্ত ভাবে খাদ্য ও পুষ্ঠির প্রয়োজনীয়তা ব্যাখ্যা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97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৫-৮</a:t>
            </a:r>
            <a:r>
              <a:rPr lang="bn-BD" baseline="0" dirty="0" smtClean="0"/>
              <a:t> জন করে দল গঠণ করে নির্ধারিত সময়ে অর্পিত কাজের </a:t>
            </a:r>
            <a:r>
              <a:rPr lang="en-US" baseline="0" dirty="0" smtClean="0"/>
              <a:t>monitoring </a:t>
            </a:r>
            <a:r>
              <a:rPr lang="bn-BD" baseline="0" dirty="0" smtClean="0"/>
              <a:t> এবং </a:t>
            </a:r>
            <a:r>
              <a:rPr lang="en-US" baseline="0" dirty="0" smtClean="0"/>
              <a:t> </a:t>
            </a:r>
            <a:r>
              <a:rPr lang="bn-BD" baseline="0" dirty="0" smtClean="0"/>
              <a:t>মূল্যায়ণ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2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নির্ধারিত সময়ে অর্পিত কাজের </a:t>
            </a:r>
            <a:r>
              <a:rPr lang="en-US" baseline="0" dirty="0" smtClean="0"/>
              <a:t>monitoring </a:t>
            </a:r>
            <a:r>
              <a:rPr lang="bn-BD" baseline="0" dirty="0" smtClean="0"/>
              <a:t> এবং </a:t>
            </a:r>
            <a:r>
              <a:rPr lang="en-US" baseline="0" dirty="0" smtClean="0"/>
              <a:t> </a:t>
            </a:r>
            <a:r>
              <a:rPr lang="bn-BD" baseline="0" dirty="0" smtClean="0"/>
              <a:t>মূল্যায়ণ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63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বাড়ীর কাজ ঘোষণা করবেন এবং বোর্ডে লিখে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7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ছবির</a:t>
            </a:r>
            <a:r>
              <a:rPr lang="bn-BD" baseline="0" dirty="0" smtClean="0"/>
              <a:t> আলোকে উল্লেখিত প্রশ্নের দ্ব্বারা পাঠ শিরোনাম বের করে আনবেন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7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5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পাঠ শিরোনাম ঘোষণা করবেন এবং বোর্ডে লিখে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পাঠের উদ্দেশ্য বর্ণনা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0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অংশগ্রহণ পদ্ধতিতে মূল আলোচনা চালিয়ে যাবেন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41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অংশগ্রহণ পদ্ধতিতে মূল আলোচনা চালিয়ে যাবেন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31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অংশগ্রহণ পদ্ধতিতে মূল আলোচনা চালিয়ে যাবেন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0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অংশগ্রহণ পদ্ধতিতে মূল আলোচনা চালিয়ে যাবেন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0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নির্ধারিত সময়ে শ্রেণির উদ্দেশ্যে অর্পিত কাজের </a:t>
            </a:r>
            <a:r>
              <a:rPr lang="en-US" baseline="0" dirty="0" smtClean="0"/>
              <a:t>monitoring </a:t>
            </a:r>
            <a:r>
              <a:rPr lang="bn-BD" baseline="0" dirty="0" smtClean="0"/>
              <a:t> এবং </a:t>
            </a:r>
            <a:r>
              <a:rPr lang="en-US" baseline="0" dirty="0" smtClean="0"/>
              <a:t> </a:t>
            </a:r>
            <a:r>
              <a:rPr lang="bn-BD" baseline="0" dirty="0" smtClean="0"/>
              <a:t>মূল্যায়ণ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F1A6-736E-44D7-B56D-65F9E7F7D8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5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6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5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7494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00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77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7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6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6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4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4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1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9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7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2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5E3442-63D4-4B3A-B085-0C368D40E34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FDAAB5-201A-41EB-AD5D-870A83B4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4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2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jpe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7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4A9879-B3AC-47C1-B4BE-954DCA38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628"/>
            <a:ext cx="591046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E2DAF-7AEC-4CB1-99CC-EC929A664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0" y="14352"/>
            <a:ext cx="6281530" cy="6857999"/>
          </a:xfrm>
          <a:prstGeom prst="rect">
            <a:avLst/>
          </a:prstGeom>
        </p:spPr>
      </p:pic>
      <p:pic>
        <p:nvPicPr>
          <p:cNvPr id="4" name="Picture 3" descr="5815069_0009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329" y="2700702"/>
            <a:ext cx="5009322" cy="3710608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5340" y="1117790"/>
            <a:ext cx="3035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65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6 -0.00185 L 0.59492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0186 L -0.51524 0.001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9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04919" y="303087"/>
            <a:ext cx="5420319" cy="1406188"/>
          </a:xfrm>
          <a:prstGeom prst="flowChartDecis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2" name="Diagram 31"/>
          <p:cNvGraphicFramePr/>
          <p:nvPr>
            <p:extLst/>
          </p:nvPr>
        </p:nvGraphicFramePr>
        <p:xfrm>
          <a:off x="-273445" y="1921567"/>
          <a:ext cx="7959705" cy="344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3" name="Diagram 32"/>
          <p:cNvGraphicFramePr/>
          <p:nvPr>
            <p:extLst/>
          </p:nvPr>
        </p:nvGraphicFramePr>
        <p:xfrm>
          <a:off x="6240163" y="1812677"/>
          <a:ext cx="7973336" cy="365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7534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C83C33FD-DBCC-440E-A5AD-7F0BDF8F1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>
                                            <p:graphicEl>
                                              <a:dgm id="{C83C33FD-DBCC-440E-A5AD-7F0BDF8F1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>
                                            <p:graphicEl>
                                              <a:dgm id="{C83C33FD-DBCC-440E-A5AD-7F0BDF8F1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C98D4C71-361C-4332-9108-EAE8E9557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>
                                            <p:graphicEl>
                                              <a:dgm id="{C98D4C71-361C-4332-9108-EAE8E9557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>
                                            <p:graphicEl>
                                              <a:dgm id="{C98D4C71-361C-4332-9108-EAE8E9557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55CB39B7-E5E7-4A80-B3A0-434CCC2F8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>
                                            <p:graphicEl>
                                              <a:dgm id="{55CB39B7-E5E7-4A80-B3A0-434CCC2F8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>
                                            <p:graphicEl>
                                              <a:dgm id="{55CB39B7-E5E7-4A80-B3A0-434CCC2F8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B6A411F8-FC4A-4BF3-A35A-E63D21423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>
                                            <p:graphicEl>
                                              <a:dgm id="{B6A411F8-FC4A-4BF3-A35A-E63D21423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>
                                            <p:graphicEl>
                                              <a:dgm id="{B6A411F8-FC4A-4BF3-A35A-E63D21423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4AEF0E75-53BE-4492-AF8F-246EF085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>
                                            <p:graphicEl>
                                              <a:dgm id="{4AEF0E75-53BE-4492-AF8F-246EF085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>
                                            <p:graphicEl>
                                              <a:dgm id="{4AEF0E75-53BE-4492-AF8F-246EF085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396FF0E2-E942-4A4C-8CCC-4F774D49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>
                                            <p:graphicEl>
                                              <a:dgm id="{396FF0E2-E942-4A4C-8CCC-4F774D49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>
                                            <p:graphicEl>
                                              <a:dgm id="{396FF0E2-E942-4A4C-8CCC-4F774D49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0AB76073-87C4-4AFF-91F4-3D9D5F034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>
                                            <p:graphicEl>
                                              <a:dgm id="{0AB76073-87C4-4AFF-91F4-3D9D5F034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>
                                            <p:graphicEl>
                                              <a:dgm id="{0AB76073-87C4-4AFF-91F4-3D9D5F034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Sub>
          <a:bldDgm bld="one"/>
        </p:bldSub>
      </p:bldGraphic>
      <p:bldGraphic spid="3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90" y="1503520"/>
            <a:ext cx="3492945" cy="38509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04589" y="721765"/>
            <a:ext cx="4204226" cy="923330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বলো দেখি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8823" y="3600153"/>
            <a:ext cx="52870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খাদ্য কাকে বলে ?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খা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0600" y="985155"/>
            <a:ext cx="2791715" cy="1123712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০৫  মিনিট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204235" y="1112043"/>
            <a:ext cx="1837152" cy="837593"/>
            <a:chOff x="3305915" y="633503"/>
            <a:chExt cx="2357011" cy="718601"/>
          </a:xfrm>
          <a:scene3d>
            <a:camera prst="orthographicFront"/>
            <a:lightRig rig="threePt" dir="t"/>
          </a:scene3d>
        </p:grpSpPr>
        <p:sp>
          <p:nvSpPr>
            <p:cNvPr id="12" name="Rectangle 11"/>
            <p:cNvSpPr/>
            <p:nvPr/>
          </p:nvSpPr>
          <p:spPr>
            <a:xfrm>
              <a:off x="3305915" y="633503"/>
              <a:ext cx="2357011" cy="718601"/>
            </a:xfrm>
            <a:prstGeom prst="ellipse">
              <a:avLst/>
            </a:prstGeom>
            <a:blipFill rotWithShape="0">
              <a:blip r:embed="rId3"/>
              <a:tile tx="0" ty="0" sx="100000" sy="100000" flip="none" algn="tl"/>
            </a:blip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305915" y="633503"/>
              <a:ext cx="2357011" cy="718601"/>
            </a:xfrm>
            <a:prstGeom prst="ellipse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শর্করা </a:t>
              </a:r>
              <a:endParaRPr lang="en-US" sz="3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 descr="vot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699" y="2106220"/>
            <a:ext cx="21336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k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7958" y="2093814"/>
            <a:ext cx="211455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9067917" y="4336287"/>
            <a:ext cx="609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চিনি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ch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82" y="2106220"/>
            <a:ext cx="2133599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977538" y="4361311"/>
            <a:ext cx="762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চাল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at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440" y="2127928"/>
            <a:ext cx="22860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3581400" y="4379754"/>
            <a:ext cx="762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আটা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70596" y="4361311"/>
            <a:ext cx="762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ভূট্টা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76000" y="5151512"/>
            <a:ext cx="8978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শক্তি যোগায়, তাপ উৎপন্ন করে ও কোষ্ঠকাঠিন্য দূর করে।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343400" y="53782"/>
            <a:ext cx="3558822" cy="1042255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কাজ 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4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98960" y="332986"/>
            <a:ext cx="2344119" cy="837593"/>
            <a:chOff x="3305915" y="633503"/>
            <a:chExt cx="2422698" cy="718601"/>
          </a:xfrm>
          <a:scene3d>
            <a:camera prst="orthographicFront"/>
            <a:lightRig rig="threePt" dir="t"/>
          </a:scene3d>
        </p:grpSpPr>
        <p:sp>
          <p:nvSpPr>
            <p:cNvPr id="6" name="Rectangle 11"/>
            <p:cNvSpPr/>
            <p:nvPr/>
          </p:nvSpPr>
          <p:spPr>
            <a:xfrm>
              <a:off x="3305915" y="633503"/>
              <a:ext cx="2357011" cy="718601"/>
            </a:xfrm>
            <a:prstGeom prst="ellipse">
              <a:avLst/>
            </a:prstGeom>
            <a:blipFill rotWithShape="0">
              <a:blip r:embed="rId3"/>
              <a:tile tx="0" ty="0" sx="100000" sy="100000" flip="none" algn="tl"/>
            </a:blip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12"/>
            <p:cNvSpPr/>
            <p:nvPr/>
          </p:nvSpPr>
          <p:spPr>
            <a:xfrm>
              <a:off x="3371602" y="733230"/>
              <a:ext cx="2357011" cy="593680"/>
            </a:xfrm>
            <a:prstGeom prst="ellipse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আমিষ </a:t>
              </a:r>
              <a:endParaRPr lang="en-US" sz="54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 descr="m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1796377"/>
            <a:ext cx="2364531" cy="2594919"/>
          </a:xfrm>
          <a:prstGeom prst="snip2DiagRect">
            <a:avLst>
              <a:gd name="adj1" fmla="val 2037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971" y="1796377"/>
            <a:ext cx="2315134" cy="2594919"/>
          </a:xfrm>
          <a:prstGeom prst="snip2DiagRect">
            <a:avLst>
              <a:gd name="adj1" fmla="val 1715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images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705" y="1862118"/>
            <a:ext cx="2360854" cy="2667000"/>
          </a:xfrm>
          <a:prstGeom prst="snip2DiagRect">
            <a:avLst>
              <a:gd name="adj1" fmla="val 1454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du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7691" y="1862118"/>
            <a:ext cx="2484120" cy="2732742"/>
          </a:xfrm>
          <a:prstGeom prst="snip2DiagRect">
            <a:avLst>
              <a:gd name="adj1" fmla="val 1446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504228" y="4936782"/>
            <a:ext cx="89335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দেহের বৃদ্ধির জন্য কোষ গঠন, পেশি গঠন, হাড় বা অস্থি গঠন, 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রক্ত কণিকা সহ ইত্যাদী গঠন করে।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83215" y="300869"/>
            <a:ext cx="2344119" cy="837593"/>
            <a:chOff x="3305915" y="633503"/>
            <a:chExt cx="2422698" cy="718601"/>
          </a:xfrm>
          <a:scene3d>
            <a:camera prst="orthographicFront"/>
            <a:lightRig rig="threePt" dir="t"/>
          </a:scene3d>
        </p:grpSpPr>
        <p:sp>
          <p:nvSpPr>
            <p:cNvPr id="6" name="Rectangle 11"/>
            <p:cNvSpPr/>
            <p:nvPr/>
          </p:nvSpPr>
          <p:spPr>
            <a:xfrm>
              <a:off x="3305915" y="633503"/>
              <a:ext cx="2357011" cy="718601"/>
            </a:xfrm>
            <a:prstGeom prst="ellipse">
              <a:avLst/>
            </a:prstGeom>
            <a:blipFill rotWithShape="0">
              <a:blip r:embed="rId3"/>
              <a:tile tx="0" ty="0" sx="100000" sy="100000" flip="none" algn="tl"/>
            </a:blip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12"/>
            <p:cNvSpPr/>
            <p:nvPr/>
          </p:nvSpPr>
          <p:spPr>
            <a:xfrm>
              <a:off x="3371602" y="733230"/>
              <a:ext cx="2357011" cy="593680"/>
            </a:xfrm>
            <a:prstGeom prst="ellipse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স্নেহ  </a:t>
              </a:r>
              <a:endParaRPr lang="en-US" sz="54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375438" y="4820871"/>
            <a:ext cx="89335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দেহের তাপ ও কর্মশক্তি বাড়ায়, দেহের প্রোটিনের ক্ষয় থেকে রক্ষা করে, দেহে ভিটামিন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A. D. E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K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-এর যোগান দেয়।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mb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77" y="2339809"/>
            <a:ext cx="2035965" cy="1845290"/>
          </a:xfrm>
          <a:prstGeom prst="snip2DiagRect">
            <a:avLst>
              <a:gd name="adj1" fmla="val 1690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km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11" y="2248584"/>
            <a:ext cx="2001528" cy="2027741"/>
          </a:xfrm>
          <a:prstGeom prst="snip2DiagRect">
            <a:avLst>
              <a:gd name="adj1" fmla="val 1690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maser t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7567" y="2290805"/>
            <a:ext cx="2057400" cy="2040255"/>
          </a:xfrm>
          <a:prstGeom prst="snip2DiagRect">
            <a:avLst>
              <a:gd name="adj1" fmla="val 1529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makh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6495" y="2181856"/>
            <a:ext cx="2208494" cy="2134366"/>
          </a:xfrm>
          <a:prstGeom prst="snip2DiagRect">
            <a:avLst>
              <a:gd name="adj1" fmla="val 2092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66" y="2248584"/>
            <a:ext cx="2093245" cy="2027742"/>
          </a:xfrm>
          <a:prstGeom prst="snip2DiagRect">
            <a:avLst>
              <a:gd name="adj1" fmla="val 1658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606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" y="1676012"/>
            <a:ext cx="3532252" cy="350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/>
          <p:cNvGrpSpPr/>
          <p:nvPr/>
        </p:nvGrpSpPr>
        <p:grpSpPr>
          <a:xfrm>
            <a:off x="3229513" y="145717"/>
            <a:ext cx="5925504" cy="1188495"/>
            <a:chOff x="-26816" y="1233767"/>
            <a:chExt cx="2806456" cy="794453"/>
          </a:xfrm>
          <a:scene3d>
            <a:camera prst="orthographicFront"/>
            <a:lightRig rig="threePt" dir="t"/>
          </a:scene3d>
        </p:grpSpPr>
        <p:sp>
          <p:nvSpPr>
            <p:cNvPr id="14" name="Pentagon 13"/>
            <p:cNvSpPr/>
            <p:nvPr/>
          </p:nvSpPr>
          <p:spPr>
            <a:xfrm>
              <a:off x="-26816" y="1233767"/>
              <a:ext cx="2806456" cy="757585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agon 4"/>
            <p:cNvSpPr/>
            <p:nvPr/>
          </p:nvSpPr>
          <p:spPr>
            <a:xfrm>
              <a:off x="43984" y="1270635"/>
              <a:ext cx="2710951" cy="757585"/>
            </a:xfrm>
            <a:prstGeom prst="flowChartDecision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সহায়ক উপাদান </a:t>
              </a:r>
              <a:endParaRPr lang="en-US" sz="44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71336" y="5126206"/>
            <a:ext cx="994183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43485"/>
            <a:ext cx="3804634" cy="293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58087"/>
            <a:ext cx="3701504" cy="30886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44902" y="5161498"/>
            <a:ext cx="696024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39591" y="5146712"/>
            <a:ext cx="689612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14" y="3203696"/>
            <a:ext cx="3895886" cy="29043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57046" y="2098310"/>
            <a:ext cx="79496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অনুসন্ধানমূলক কাজঃ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আমরা যা খাই তাই কি খাদ্য? 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ব্যাখ্যা পূর্বক খাদ্যের ৩টি গুণাগুণ উল্লেখ কর। </a:t>
            </a:r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6037" y="677883"/>
            <a:ext cx="5499926" cy="991731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dirty="0"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7914" y="1726634"/>
            <a:ext cx="2758510" cy="1123712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346268" y="400077"/>
            <a:ext cx="5150106" cy="1022449"/>
          </a:xfrm>
          <a:prstGeom prst="horizontalScroll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প্রয়োজনীয়তা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2" name="Picture 11" descr="ch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68" y="2001585"/>
            <a:ext cx="1164185" cy="1312304"/>
          </a:xfrm>
          <a:prstGeom prst="snip2DiagRect">
            <a:avLst>
              <a:gd name="adj1" fmla="val 1810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407703" y="285742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চাল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044" y="2059075"/>
            <a:ext cx="1117093" cy="1230067"/>
          </a:xfrm>
          <a:prstGeom prst="snip2DiagRect">
            <a:avLst>
              <a:gd name="adj1" fmla="val 1454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mb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224" y="2090341"/>
            <a:ext cx="1292548" cy="1230017"/>
          </a:xfrm>
          <a:prstGeom prst="snip2DiagRect">
            <a:avLst>
              <a:gd name="adj1" fmla="val 1690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71" y="1688378"/>
            <a:ext cx="1428668" cy="167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207074" y="3320358"/>
            <a:ext cx="1376272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77" y="2032532"/>
            <a:ext cx="1747461" cy="13496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126469" y="3320359"/>
            <a:ext cx="696024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676" y="1828205"/>
            <a:ext cx="1863537" cy="15549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36181" y="3369589"/>
            <a:ext cx="689612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40867" y="3340616"/>
            <a:ext cx="1376272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8641" y="3340616"/>
            <a:ext cx="1376272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4392" y="3442493"/>
            <a:ext cx="1376272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8000" y="4569574"/>
            <a:ext cx="9805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º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 দেহের সাভাবিক বৃদ্ধি, শক্তি সঞ্চার,রোগ প্রতিরোধ ক্ষমতা ও সুস্থ্য থাকার জন্য </a:t>
            </a:r>
          </a:p>
          <a:p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খাবার 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হওয়া প্রয়োজন।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20523" y="4012961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বেঁচে </a:t>
            </a:r>
            <a:r>
              <a:rPr lang="bn-BD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 জন্য খাবার খাই। 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3132" y="5466363"/>
            <a:ext cx="1056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º </a:t>
            </a:r>
            <a:r>
              <a:rPr lang="bn-BD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অসষম</a:t>
            </a:r>
            <a:r>
              <a:rPr lang="bn-BD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হলে দেহের পুষ্টির অভাব ঘটে। যাকে আমরা 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অপুষ্টি</a:t>
            </a:r>
            <a:r>
              <a:rPr lang="bn-BD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</a:t>
            </a:r>
            <a:r>
              <a:rPr lang="bn-BD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থাকি। 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5" y="2888905"/>
            <a:ext cx="3086663" cy="31769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B6CE-BF36-4E32-BD08-635AAF38B0AD}" type="slidenum">
              <a:rPr lang="en-US" smtClean="0"/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3110" y="1150284"/>
            <a:ext cx="10984090" cy="715089"/>
          </a:xfrm>
          <a:prstGeom prst="wedgeRoundRectCallout">
            <a:avLst>
              <a:gd name="adj1" fmla="val 23933"/>
              <a:gd name="adj2" fmla="val 13848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স্বাস্থ্যকর সুষম খাদ্য খাওয়ার জন্য নিম্নলিখিত বিষয়গুলি মনে রাখা প্রয়োজন।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81400" y="2978086"/>
            <a:ext cx="7954108" cy="3166824"/>
            <a:chOff x="732598" y="2103667"/>
            <a:chExt cx="7954108" cy="3166824"/>
          </a:xfrm>
        </p:grpSpPr>
        <p:sp>
          <p:nvSpPr>
            <p:cNvPr id="15" name="TextBox 14"/>
            <p:cNvSpPr txBox="1"/>
            <p:nvPr/>
          </p:nvSpPr>
          <p:spPr>
            <a:xfrm>
              <a:off x="732598" y="2103667"/>
              <a:ext cx="7954108" cy="3166824"/>
            </a:xfrm>
            <a:prstGeom prst="flowChartAlternateProcess">
              <a:avLst/>
            </a:prstGeom>
            <a:blipFill>
              <a:blip r:embed="rId4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º</a:t>
              </a:r>
              <a:r>
                <a:rPr lang="bn-BD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শর্করা জাতীয় খাদ্য বেশী খেতে হবে। </a:t>
              </a:r>
            </a:p>
            <a:p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º</a:t>
              </a:r>
              <a:r>
                <a:rPr lang="bn-BD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যথেষ্ঠ পরিমান শাকসব্জি </a:t>
              </a:r>
              <a:r>
                <a:rPr lang="bn-BD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খেতে হবে</a:t>
              </a:r>
              <a:r>
                <a:rPr lang="bn-BD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º</a:t>
              </a:r>
              <a:r>
                <a:rPr lang="bn-BD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মাছ ও ফল বেশী </a:t>
              </a:r>
              <a:r>
                <a:rPr lang="bn-BD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খেতে হবে</a:t>
              </a:r>
              <a:r>
                <a:rPr lang="bn-BD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º</a:t>
              </a:r>
              <a:r>
                <a:rPr lang="bn-BD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মিষ্টি ও তেল বা চর্বি জাতীয় খাবার কম </a:t>
              </a:r>
              <a:r>
                <a:rPr lang="bn-BD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খেতে হবে</a:t>
              </a:r>
              <a:r>
                <a:rPr lang="bn-BD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º</a:t>
              </a:r>
              <a:r>
                <a:rPr lang="bn-BD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লবণ কম </a:t>
              </a:r>
              <a:r>
                <a:rPr lang="bn-BD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খেতে হবে</a:t>
              </a:r>
              <a:r>
                <a:rPr lang="bn-BD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658" y="2103667"/>
              <a:ext cx="2474167" cy="20541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23011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04" y="182313"/>
            <a:ext cx="3039445" cy="234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965149" y="292066"/>
            <a:ext cx="2328331" cy="879038"/>
          </a:xfrm>
          <a:prstGeom prst="flowChartOffpageConnector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000" b="1" dirty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0600" y="117110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940157" y="3101052"/>
          <a:ext cx="10362129" cy="250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33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খাদ্যের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খাদ্যের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উৎস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প্রয়োনীয়তা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স্নেহ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01522" y="2408347"/>
            <a:ext cx="8100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সারণী অনুসারে খাদ্যের উৎস ও প্রয়োজনীয়তা উল্লেখ কর।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00600" y="231423"/>
            <a:ext cx="2540000" cy="753533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bliqueBottom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2556933"/>
            <a:ext cx="5257800" cy="4038600"/>
          </a:xfrm>
          <a:prstGeom prst="horizontalScroll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ইকরামুল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র্জা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দাপুনিয়া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সদর,পবনা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মোবাঃনং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০১৭১৬৮৪৫৬৬৬</a:t>
            </a:r>
            <a:endParaRPr lang="bn-IN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h_ikramull</a:t>
            </a:r>
            <a:r>
              <a:rPr lang="en-US" dirty="0">
                <a:solidFill>
                  <a:srgbClr val="7030A0"/>
                </a:solidFill>
              </a:rPr>
              <a:t>22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@yahoo.com</a:t>
            </a:r>
            <a:endParaRPr lang="bn-IN" sz="1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6443133" y="1642533"/>
            <a:ext cx="4495800" cy="3911600"/>
          </a:xfrm>
          <a:prstGeom prst="beve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5ম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সময়-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won sel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1080"/>
            <a:ext cx="2819400" cy="23057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593028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0903" y="1772292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পূষ্টি কি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828" y="2966678"/>
            <a:ext cx="638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আমরা খাদ্য কেন খাই ? ব্যাখ্যা কর।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736" y="4156637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“ পুষ্টি জীব দেহের জীবিনী শক্তি “ বিশ্লেষণ কর।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0445" y="244735"/>
            <a:ext cx="2638628" cy="1269266"/>
          </a:xfrm>
          <a:prstGeom prst="star7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8176" y="110625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82565" y="1787796"/>
            <a:ext cx="1045479" cy="802600"/>
          </a:xfrm>
          <a:prstGeom prst="flowChartOffpageConnector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91574" y="2643147"/>
            <a:ext cx="465472" cy="630019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93907" y="3374510"/>
            <a:ext cx="465472" cy="630019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24011" y="4070297"/>
            <a:ext cx="465472" cy="630019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5555" y="2208089"/>
            <a:ext cx="857483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BD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আহরন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আত্তীকরণ</a:t>
            </a:r>
            <a:r>
              <a:rPr lang="bn-BD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দ্বারা দেহের </a:t>
            </a:r>
          </a:p>
          <a:p>
            <a:r>
              <a:rPr lang="bn-BD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শক্তির চাহিদা পূরণ, রোগ প্রতিরোধ, বূদ্ধি ও ক্ষয়পূরণ করা। 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5555" y="3364731"/>
            <a:ext cx="9026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বেঁচে থাকার জন্য খাই। এ ছাড়া দেহের গঠণ, শক্তি সঞ্চার, কোষ গঠণ, রক্ত কণিকা</a:t>
            </a:r>
          </a:p>
          <a:p>
            <a:r>
              <a:rPr lang="bn-BD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তৈরী, রোগ প্রতিরোধ ও সুস্থ্য জীবনী শক্তির জন্য আমরা খাদ্য খাই। 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3750" y="4637754"/>
            <a:ext cx="8975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 যথার্থ। পুষ্টি দেহের প্রয়োজনীয় সকল চাহিদা পূরণ করে। প্রয়োজনীয় পুষ্টির অভাবে </a:t>
            </a:r>
          </a:p>
          <a:p>
            <a:r>
              <a:rPr lang="bn-BD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অপুষ্টি বা পুষ্টিহীনতা দেখা দেয়। সুস্থ্য-স্বাভাবিক দেহ গঠণ ও বৃদ্ধি, শক্তি সঞ্চার, কর্মচঞ্চল </a:t>
            </a:r>
          </a:p>
          <a:p>
            <a:r>
              <a:rPr lang="bn-BD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এবং রোগ প্রতিরোধ ক্ষমতা সৃষ্টিতে পুষ্টি অপরিহার্য উপাদান। তাই পুষ্টিকে জীবের জীবনী              </a:t>
            </a:r>
          </a:p>
          <a:p>
            <a:r>
              <a:rPr lang="bn-BD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শক্তি বলা  হয়। 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63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  <p:bldP spid="14" grpId="0" build="p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63931" y="210450"/>
            <a:ext cx="4245429" cy="3952427"/>
            <a:chOff x="3878038" y="-135776"/>
            <a:chExt cx="3911237" cy="3584370"/>
          </a:xfrm>
        </p:grpSpPr>
        <p:sp>
          <p:nvSpPr>
            <p:cNvPr id="11" name="Rectangle 10"/>
            <p:cNvSpPr/>
            <p:nvPr/>
          </p:nvSpPr>
          <p:spPr>
            <a:xfrm>
              <a:off x="4468586" y="1515291"/>
              <a:ext cx="2730137" cy="19333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878038" y="-135776"/>
              <a:ext cx="3911237" cy="3584370"/>
              <a:chOff x="3812720" y="-135776"/>
              <a:chExt cx="3911237" cy="3584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038600" y="2913017"/>
                <a:ext cx="3459480" cy="535577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3812720" y="-135776"/>
                <a:ext cx="3911237" cy="1786844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বাড়ীর কাজ </a:t>
                </a:r>
                <a:endParaRPr lang="en-US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583680" y="1802674"/>
                <a:ext cx="391886" cy="48207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4619895" y="1811381"/>
                <a:ext cx="391886" cy="48207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630091" y="1960846"/>
                <a:ext cx="465909" cy="9495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5863046" y="1986972"/>
                <a:ext cx="0" cy="94954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5863045" y="2435616"/>
                <a:ext cx="93618" cy="16389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780311" y="2535764"/>
                <a:ext cx="93618" cy="16389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287906" y="4299402"/>
            <a:ext cx="76161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টি করে শর্করা, আমিষ ও স্নেহ জাতীয় খাদ্যের </a:t>
            </a: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নামের তালিকা তৈরী করবে।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05" y="1802674"/>
            <a:ext cx="4133329" cy="25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03512" y="2054088"/>
            <a:ext cx="9144000" cy="2213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/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সুখের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129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4806" y="1138934"/>
            <a:ext cx="4225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25" y="2604947"/>
            <a:ext cx="4064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329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14655" y="455699"/>
            <a:ext cx="4270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দেখ।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17" y="3002863"/>
            <a:ext cx="1404732" cy="935492"/>
          </a:xfrm>
          <a:prstGeom prst="round2DiagRect">
            <a:avLst>
              <a:gd name="adj1" fmla="val 16667"/>
              <a:gd name="adj2" fmla="val 3770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62" y="1782319"/>
            <a:ext cx="1482544" cy="1068270"/>
          </a:xfrm>
          <a:prstGeom prst="round2DiagRect">
            <a:avLst>
              <a:gd name="adj1" fmla="val 16667"/>
              <a:gd name="adj2" fmla="val 3913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73" y="2786059"/>
            <a:ext cx="2857500" cy="2295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5274" y="5190358"/>
            <a:ext cx="2925571" cy="1256305"/>
          </a:xfrm>
          <a:prstGeom prst="snip2DiagRect">
            <a:avLst>
              <a:gd name="adj1" fmla="val 30139"/>
              <a:gd name="adj2" fmla="val 5000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17" y="3011311"/>
            <a:ext cx="2562620" cy="1751855"/>
          </a:xfrm>
          <a:prstGeom prst="round2DiagRect">
            <a:avLst>
              <a:gd name="adj1" fmla="val 50000"/>
              <a:gd name="adj2" fmla="val 4697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238">
            <a:off x="4223887" y="1523409"/>
            <a:ext cx="2231452" cy="1275026"/>
          </a:xfrm>
          <a:prstGeom prst="snip2DiagRect">
            <a:avLst>
              <a:gd name="adj1" fmla="val 25422"/>
              <a:gd name="adj2" fmla="val 1860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193" y="4103455"/>
            <a:ext cx="2121094" cy="1284279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37" y="5024680"/>
            <a:ext cx="1497600" cy="998400"/>
          </a:xfrm>
          <a:prstGeom prst="snip2DiagRect">
            <a:avLst>
              <a:gd name="adj1" fmla="val 1804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32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4047" y="1141444"/>
            <a:ext cx="8988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 আমরা কি হিসেবে গ্রহণ করে থাকি?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9291" y="1923629"/>
            <a:ext cx="15985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5406" y="3533875"/>
            <a:ext cx="778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সাথে আরো একটি বিষয় সম্পৃক্ত -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 কি?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2333" y="4180206"/>
            <a:ext cx="1675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26" y="677883"/>
            <a:ext cx="5786846" cy="57868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2672" y="404943"/>
            <a:ext cx="3228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জকের পাঠ-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13867" y="6128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84442" y="663934"/>
            <a:ext cx="6675280" cy="844808"/>
          </a:xfrm>
          <a:prstGeom prst="ribbon">
            <a:avLst>
              <a:gd name="adj1" fmla="val 16667"/>
              <a:gd name="adj2" fmla="val 4832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আচরনিক উদ্দেশ্য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4442" y="3480231"/>
            <a:ext cx="7946406" cy="230832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দ্যের উপাদান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দ্যের প্রধান প্রধান কাজগুলো সনাক্ত করতে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প্রয়োজনীয়তা ব্যাখ্যা 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4442" y="2449689"/>
            <a:ext cx="372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8756" y="1841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51358"/>
            <a:ext cx="2815154" cy="2194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0237" y="1916090"/>
            <a:ext cx="7431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º </a:t>
            </a:r>
            <a:r>
              <a:rPr lang="bn-BD" sz="3600" b="1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পুষ্টি বিজ্ঞান অনুযায়ী আমরা যা খাই- তাই হলো ?</a:t>
            </a:r>
            <a:endParaRPr lang="en-US" sz="3600" b="1" dirty="0"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206" y="2507709"/>
            <a:ext cx="1433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4030" y="3391332"/>
            <a:ext cx="3329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সত্যিই কি তাই?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0237" y="4147771"/>
            <a:ext cx="9187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তাকেই বলব, যা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পুষ্টির দ্বারা </a:t>
            </a:r>
            <a:r>
              <a:rPr lang="bn-BD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জীবদে</a:t>
            </a:r>
            <a:r>
              <a:rPr lang="en-US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হের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বৃদ্ধি,শক্তি </a:t>
            </a:r>
            <a:r>
              <a:rPr lang="bn-BD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উৎপাদন, রোগ প্রতিরোধ তথা পুষ্টি</a:t>
            </a:r>
            <a:r>
              <a:rPr lang="en-US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 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7736" y="0"/>
            <a:ext cx="4522346" cy="1528465"/>
          </a:xfrm>
          <a:prstGeom prst="flowChartDecis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Food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8" y="1475083"/>
            <a:ext cx="2606052" cy="1827132"/>
          </a:xfrm>
          <a:prstGeom prst="snip2DiagRect">
            <a:avLst>
              <a:gd name="adj1" fmla="val 24670"/>
              <a:gd name="adj2" fmla="val 2160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66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4276941"/>
            <a:ext cx="2178016" cy="1971459"/>
          </a:xfrm>
          <a:prstGeom prst="rect">
            <a:avLst/>
          </a:prstGeom>
        </p:spPr>
      </p:pic>
      <p:pic>
        <p:nvPicPr>
          <p:cNvPr id="25" name="Picture 24" descr="digest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78" y="1609612"/>
            <a:ext cx="2094004" cy="23000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25647" y="2061436"/>
            <a:ext cx="9166353" cy="1940957"/>
          </a:xfrm>
          <a:prstGeom prst="wedgeRoundRectCallout">
            <a:avLst>
              <a:gd name="adj1" fmla="val -52185"/>
              <a:gd name="adj2" fmla="val -49893"/>
              <a:gd name="adj3" fmla="val 16667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º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বস্তু আহরণ করে তা পরিপাক,শোষণ এবং আত্তীকরণ দ্বারা দেহের শক্তির চাহিদা পূরণ, রোগ প্রতিরোধ, দেহের বৃদ্ধি ও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ক্ষয়পূরণ করা।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25647" y="4124880"/>
            <a:ext cx="7965682" cy="1940957"/>
          </a:xfrm>
          <a:prstGeom prst="wedgeRoundRectCallout">
            <a:avLst>
              <a:gd name="adj1" fmla="val -58223"/>
              <a:gd name="adj2" fmla="val -28034"/>
              <a:gd name="adj3" fmla="val 16667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bn-BD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সব জৈব ও অজৈব উপাদান জীবের জীবনী শক্তি যোগান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দেয়, তাদের একসংগে </a:t>
            </a:r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পরিপোষক বা নিউট্রিয়েন্ট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Nutrients</a:t>
            </a:r>
            <a:r>
              <a:rPr lang="bn-BD" sz="2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2208" y="81147"/>
            <a:ext cx="7572907" cy="1528465"/>
          </a:xfrm>
          <a:prstGeom prst="flowChartDecis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Nutrition)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2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86940388"/>
              </p:ext>
            </p:extLst>
          </p:nvPr>
        </p:nvGraphicFramePr>
        <p:xfrm>
          <a:off x="3942012" y="40932"/>
          <a:ext cx="4420675" cy="220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0427" y="2919694"/>
            <a:ext cx="1427781" cy="1548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1479" y="2964740"/>
            <a:ext cx="1494028" cy="1436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0841" y="4480910"/>
            <a:ext cx="1572661" cy="14525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0454" y="4459550"/>
            <a:ext cx="1407725" cy="1407667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7987100" y="1672186"/>
            <a:ext cx="1968223" cy="1021556"/>
          </a:xfrm>
          <a:prstGeom prst="wedgeRoundRectCallout">
            <a:avLst>
              <a:gd name="adj1" fmla="val -66115"/>
              <a:gd name="adj2" fmla="val -57213"/>
              <a:gd name="adj3" fmla="val 16667"/>
            </a:avLst>
          </a:prstGeom>
          <a:blipFill>
            <a:blip r:embed="rId1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প্রাণীজ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048909" y="1604618"/>
            <a:ext cx="1825258" cy="1123712"/>
          </a:xfrm>
          <a:prstGeom prst="wedgeRoundRectCallout">
            <a:avLst>
              <a:gd name="adj1" fmla="val 68072"/>
              <a:gd name="adj2" fmla="val -52326"/>
              <a:gd name="adj3" fmla="val 16667"/>
            </a:avLst>
          </a:prstGeom>
          <a:blipFill>
            <a:blip r:embed="rId1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উদ্ভিজ </a:t>
            </a:r>
            <a:endParaRPr lang="en-US" sz="6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787854" y="2929656"/>
            <a:ext cx="1393018" cy="1306178"/>
            <a:chOff x="1787854" y="2929656"/>
            <a:chExt cx="1393018" cy="1306178"/>
          </a:xfrm>
        </p:grpSpPr>
        <p:pic>
          <p:nvPicPr>
            <p:cNvPr id="21" name="Picture 20" descr="chal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87854" y="2929656"/>
              <a:ext cx="1393018" cy="1291581"/>
            </a:xfrm>
            <a:prstGeom prst="snip2DiagRect">
              <a:avLst>
                <a:gd name="adj1" fmla="val 19435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2041835" y="3712614"/>
              <a:ext cx="749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চাল</a:t>
              </a:r>
              <a:endPara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65783" y="2929656"/>
            <a:ext cx="1421323" cy="1319761"/>
            <a:chOff x="3465783" y="2929656"/>
            <a:chExt cx="1421323" cy="1319761"/>
          </a:xfrm>
        </p:grpSpPr>
        <p:pic>
          <p:nvPicPr>
            <p:cNvPr id="23" name="Picture 22" descr="votta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65783" y="2929656"/>
              <a:ext cx="1421323" cy="1285488"/>
            </a:xfrm>
            <a:prstGeom prst="snip2DiagRect">
              <a:avLst>
                <a:gd name="adj1" fmla="val 18012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4020608" y="3726197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ভূট্টা</a:t>
              </a:r>
              <a:endPara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749607" y="4480910"/>
            <a:ext cx="1469511" cy="1374877"/>
            <a:chOff x="1749607" y="4480910"/>
            <a:chExt cx="1469511" cy="1374877"/>
          </a:xfrm>
        </p:grpSpPr>
        <p:pic>
          <p:nvPicPr>
            <p:cNvPr id="25" name="Picture 24" descr="kn.jp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749607" y="4480910"/>
              <a:ext cx="1469511" cy="1374877"/>
            </a:xfrm>
            <a:prstGeom prst="snip2DiagRect">
              <a:avLst>
                <a:gd name="adj1" fmla="val 19428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TextBox 25"/>
            <p:cNvSpPr txBox="1"/>
            <p:nvPr/>
          </p:nvSpPr>
          <p:spPr>
            <a:xfrm>
              <a:off x="1812767" y="5332567"/>
              <a:ext cx="11452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চিনি</a:t>
              </a:r>
              <a:endPara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51081" y="4480910"/>
            <a:ext cx="1432712" cy="1335500"/>
            <a:chOff x="3451081" y="4480910"/>
            <a:chExt cx="1432712" cy="1335500"/>
          </a:xfrm>
        </p:grpSpPr>
        <p:pic>
          <p:nvPicPr>
            <p:cNvPr id="27" name="Picture 26" descr="ata.jp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51081" y="4480910"/>
              <a:ext cx="1432712" cy="1310720"/>
            </a:xfrm>
            <a:prstGeom prst="snip2DiagRect">
              <a:avLst>
                <a:gd name="adj1" fmla="val 16812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TextBox 27"/>
            <p:cNvSpPr txBox="1"/>
            <p:nvPr/>
          </p:nvSpPr>
          <p:spPr>
            <a:xfrm>
              <a:off x="3790201" y="529319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আটা</a:t>
              </a:r>
              <a:endPara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63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58</TotalTime>
  <Words>845</Words>
  <Application>Microsoft Office PowerPoint</Application>
  <PresentationFormat>Widescreen</PresentationFormat>
  <Paragraphs>165</Paragraphs>
  <Slides>23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Tw Cen MT</vt:lpstr>
      <vt:lpstr>Vrinda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Nipa</dc:creator>
  <cp:lastModifiedBy>Nipa</cp:lastModifiedBy>
  <cp:revision>12</cp:revision>
  <dcterms:created xsi:type="dcterms:W3CDTF">2020-04-01T04:07:00Z</dcterms:created>
  <dcterms:modified xsi:type="dcterms:W3CDTF">2020-04-11T13:26:54Z</dcterms:modified>
</cp:coreProperties>
</file>