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96" r:id="rId1"/>
  </p:sldMasterIdLst>
  <p:sldIdLst>
    <p:sldId id="256" r:id="rId2"/>
    <p:sldId id="259" r:id="rId3"/>
    <p:sldId id="260" r:id="rId4"/>
    <p:sldId id="258" r:id="rId5"/>
    <p:sldId id="261" r:id="rId6"/>
    <p:sldId id="262" r:id="rId7"/>
    <p:sldId id="257" r:id="rId8"/>
    <p:sldId id="277" r:id="rId9"/>
    <p:sldId id="278" r:id="rId10"/>
    <p:sldId id="281" r:id="rId11"/>
    <p:sldId id="282" r:id="rId12"/>
    <p:sldId id="267" r:id="rId13"/>
    <p:sldId id="280" r:id="rId14"/>
    <p:sldId id="269" r:id="rId15"/>
    <p:sldId id="283" r:id="rId16"/>
    <p:sldId id="286" r:id="rId17"/>
    <p:sldId id="28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F5F2"/>
    <a:srgbClr val="3417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25" autoAdjust="0"/>
    <p:restoredTop sz="94660"/>
  </p:normalViewPr>
  <p:slideViewPr>
    <p:cSldViewPr>
      <p:cViewPr>
        <p:scale>
          <a:sx n="59" d="100"/>
          <a:sy n="59" d="100"/>
        </p:scale>
        <p:origin x="-1524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A3AB20-0438-48CB-91DE-4FC1771AFCD5}" type="doc">
      <dgm:prSet loTypeId="urn:microsoft.com/office/officeart/2005/8/layout/radial1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B45D77-2215-47A9-BB28-A928D2992BCF}">
      <dgm:prSet phldrT="[Text]" custT="1"/>
      <dgm:spPr/>
      <dgm:t>
        <a:bodyPr/>
        <a:lstStyle/>
        <a:p>
          <a:r>
            <a:rPr lang="bn-BD" sz="2000" smtClean="0">
              <a:latin typeface="NikoshBAN" pitchFamily="2" charset="0"/>
              <a:cs typeface="NikoshBAN" pitchFamily="2" charset="0"/>
            </a:rPr>
            <a:t>ভলিবলের ইতিহাস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EC7FCA86-6E1D-4BA2-8DF5-E1DBDC8498BF}" type="parTrans" cxnId="{8ED912FC-7CE7-4932-A3DD-812FD42169D4}">
      <dgm:prSet/>
      <dgm:spPr/>
      <dgm:t>
        <a:bodyPr/>
        <a:lstStyle/>
        <a:p>
          <a:endParaRPr lang="en-US" sz="1400">
            <a:solidFill>
              <a:schemeClr val="tx2">
                <a:lumMod val="50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0FC40DC3-5E0B-48F6-A548-B2B17A8BB487}" type="sibTrans" cxnId="{8ED912FC-7CE7-4932-A3DD-812FD42169D4}">
      <dgm:prSet/>
      <dgm:spPr/>
      <dgm:t>
        <a:bodyPr/>
        <a:lstStyle/>
        <a:p>
          <a:endParaRPr lang="en-US" sz="1400">
            <a:solidFill>
              <a:schemeClr val="tx2">
                <a:lumMod val="50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89F1C238-79FE-4307-9DAD-E1F1822A1D14}">
      <dgm:prSet phldrT="[Text]" custT="1"/>
      <dgm:spPr/>
      <dgm:t>
        <a:bodyPr/>
        <a:lstStyle/>
        <a:p>
          <a:r>
            <a:rPr lang="bn-BD" sz="1800" dirty="0" smtClean="0">
              <a:latin typeface="NikoshBAN" pitchFamily="2" charset="0"/>
              <a:cs typeface="NikoshBAN" pitchFamily="2" charset="0"/>
            </a:rPr>
            <a:t>প্রতিষ্ঠা</a:t>
          </a:r>
          <a:r>
            <a:rPr lang="en-US" sz="1800" dirty="0" smtClean="0">
              <a:latin typeface="NikoshBAN" pitchFamily="2" charset="0"/>
              <a:cs typeface="NikoshBAN" pitchFamily="2" charset="0"/>
            </a:rPr>
            <a:t>  </a:t>
          </a:r>
          <a:r>
            <a:rPr lang="bn-BD" sz="1800" dirty="0" smtClean="0">
              <a:latin typeface="NikoshBAN" pitchFamily="2" charset="0"/>
              <a:cs typeface="NikoshBAN" pitchFamily="2" charset="0"/>
            </a:rPr>
            <a:t>দেশ</a:t>
          </a:r>
          <a:r>
            <a:rPr lang="en-US" sz="1800" dirty="0" smtClean="0">
              <a:latin typeface="NikoshBAN" pitchFamily="2" charset="0"/>
              <a:cs typeface="NikoshBAN" pitchFamily="2" charset="0"/>
            </a:rPr>
            <a:t>:</a:t>
          </a:r>
          <a:r>
            <a:rPr lang="bn-BD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sz="2000" dirty="0" smtClean="0">
              <a:latin typeface="NikoshBAN" pitchFamily="2" charset="0"/>
              <a:cs typeface="NikoshBAN" pitchFamily="2" charset="0"/>
            </a:rPr>
            <a:t>আমেরিকা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C490E595-1D9B-4F01-AF59-C3C9A846B59D}" type="parTrans" cxnId="{944D141F-1FAC-42F6-921A-C3E28646B7B5}">
      <dgm:prSet custT="1"/>
      <dgm:spPr/>
      <dgm:t>
        <a:bodyPr/>
        <a:lstStyle/>
        <a:p>
          <a:endParaRPr lang="en-US" sz="2000">
            <a:solidFill>
              <a:schemeClr val="tx2">
                <a:lumMod val="50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E1E59C43-E3D0-478B-88C5-8EA91F353E28}" type="sibTrans" cxnId="{944D141F-1FAC-42F6-921A-C3E28646B7B5}">
      <dgm:prSet/>
      <dgm:spPr/>
      <dgm:t>
        <a:bodyPr/>
        <a:lstStyle/>
        <a:p>
          <a:endParaRPr lang="en-US" sz="1400">
            <a:solidFill>
              <a:schemeClr val="tx2">
                <a:lumMod val="50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1F45CF87-004F-4591-94FD-166D7365FC14}">
      <dgm:prSet phldrT="[Text]" custT="1"/>
      <dgm:spPr/>
      <dgm:t>
        <a:bodyPr/>
        <a:lstStyle/>
        <a:p>
          <a:r>
            <a:rPr lang="bn-BD" sz="1800" dirty="0" smtClean="0">
              <a:latin typeface="NikoshBAN" pitchFamily="2" charset="0"/>
              <a:cs typeface="NikoshBAN" pitchFamily="2" charset="0"/>
            </a:rPr>
            <a:t>আবিষ্কাকঃ উইলিয়াম জি, মরগ্যান</a:t>
          </a:r>
          <a:endParaRPr lang="en-US" sz="1800" dirty="0">
            <a:latin typeface="NikoshBAN" pitchFamily="2" charset="0"/>
            <a:cs typeface="NikoshBAN" pitchFamily="2" charset="0"/>
          </a:endParaRPr>
        </a:p>
      </dgm:t>
    </dgm:pt>
    <dgm:pt modelId="{8106B6FF-918B-48CD-9C10-7B62F682379D}" type="parTrans" cxnId="{860DABAD-5C2B-43C7-9376-1BC0A22F5BB1}">
      <dgm:prSet custT="1"/>
      <dgm:spPr/>
      <dgm:t>
        <a:bodyPr/>
        <a:lstStyle/>
        <a:p>
          <a:endParaRPr lang="en-US" sz="2000">
            <a:solidFill>
              <a:schemeClr val="tx2">
                <a:lumMod val="50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12ACCBB9-86B9-41F6-9F8F-648FD338FAEA}" type="sibTrans" cxnId="{860DABAD-5C2B-43C7-9376-1BC0A22F5BB1}">
      <dgm:prSet/>
      <dgm:spPr/>
      <dgm:t>
        <a:bodyPr/>
        <a:lstStyle/>
        <a:p>
          <a:endParaRPr lang="en-US" sz="1400">
            <a:solidFill>
              <a:schemeClr val="tx2">
                <a:lumMod val="50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FD35F0DC-72EC-449D-A1C7-2D5E33A3DDD1}">
      <dgm:prSet phldrT="[Text]" custT="1"/>
      <dgm:spPr/>
      <dgm:t>
        <a:bodyPr/>
        <a:lstStyle/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নামকরণঃ আমেরিকা ১৮৯৬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34C64B3F-6663-4512-BF82-D248C1A21F14}" type="parTrans" cxnId="{3203BD3B-091A-48B9-94C7-5123645C6D90}">
      <dgm:prSet custT="1"/>
      <dgm:spPr/>
      <dgm:t>
        <a:bodyPr/>
        <a:lstStyle/>
        <a:p>
          <a:endParaRPr lang="en-US" sz="2000">
            <a:solidFill>
              <a:schemeClr val="tx2">
                <a:lumMod val="50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B328D4F7-7805-4004-AF3D-B49A26FAF6B0}" type="sibTrans" cxnId="{3203BD3B-091A-48B9-94C7-5123645C6D90}">
      <dgm:prSet/>
      <dgm:spPr/>
      <dgm:t>
        <a:bodyPr/>
        <a:lstStyle/>
        <a:p>
          <a:endParaRPr lang="en-US" sz="1400">
            <a:solidFill>
              <a:schemeClr val="tx2">
                <a:lumMod val="50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64DBE146-C6E6-4A7A-BC2B-E3D3C27E3385}">
      <dgm:prSet phldrT="[Text]" custT="1"/>
      <dgm:spPr/>
      <dgm:t>
        <a:bodyPr/>
        <a:lstStyle/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dirty="0" smtClean="0">
              <a:latin typeface="NikoshBAN" pitchFamily="2" charset="0"/>
              <a:cs typeface="NikoshBAN" pitchFamily="2" charset="0"/>
            </a:rPr>
            <a:t>  </a:t>
          </a:r>
          <a:r>
            <a:rPr lang="bn-BD" sz="2000" dirty="0" smtClean="0">
              <a:latin typeface="NikoshBAN" pitchFamily="2" charset="0"/>
              <a:cs typeface="NikoshBAN" pitchFamily="2" charset="0"/>
            </a:rPr>
            <a:t>আন্তর্জাতিক মর্যাদাঃ ১৯৪৭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E08259D4-04FC-4CED-A551-F2CB7FDC6449}" type="parTrans" cxnId="{911A9F71-4D7D-4C00-9387-B56D1B9F9674}">
      <dgm:prSet custT="1"/>
      <dgm:spPr/>
      <dgm:t>
        <a:bodyPr/>
        <a:lstStyle/>
        <a:p>
          <a:endParaRPr lang="en-US" sz="2000">
            <a:solidFill>
              <a:schemeClr val="tx2">
                <a:lumMod val="50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BD51824F-A817-404D-96D5-7C3B21539181}" type="sibTrans" cxnId="{911A9F71-4D7D-4C00-9387-B56D1B9F9674}">
      <dgm:prSet/>
      <dgm:spPr/>
      <dgm:t>
        <a:bodyPr/>
        <a:lstStyle/>
        <a:p>
          <a:endParaRPr lang="en-US" sz="1400">
            <a:solidFill>
              <a:schemeClr val="tx2">
                <a:lumMod val="50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2C05EDFA-C777-4E09-A237-9213C858AE61}">
      <dgm:prSet phldrT="[Text]" custT="1"/>
      <dgm:spPr/>
      <dgm:t>
        <a:bodyPr/>
        <a:lstStyle/>
        <a:p>
          <a:r>
            <a:rPr lang="bn-BD" sz="2000" smtClean="0">
              <a:latin typeface="NikoshBAN" pitchFamily="2" charset="0"/>
              <a:cs typeface="NikoshBAN" pitchFamily="2" charset="0"/>
            </a:rPr>
            <a:t>বাংলাদেশে </a:t>
          </a:r>
          <a:r>
            <a:rPr lang="bn-BD" sz="1800" smtClean="0">
              <a:latin typeface="NikoshBAN" pitchFamily="2" charset="0"/>
              <a:cs typeface="NikoshBAN" pitchFamily="2" charset="0"/>
            </a:rPr>
            <a:t>ফেডারেশন</a:t>
          </a:r>
          <a:r>
            <a:rPr lang="bn-BD" sz="2000" smtClean="0">
              <a:latin typeface="NikoshBAN" pitchFamily="2" charset="0"/>
              <a:cs typeface="NikoshBAN" pitchFamily="2" charset="0"/>
            </a:rPr>
            <a:t> গঠনঃ ১৯৭২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A7965746-86A5-4793-B879-FFD9026F1CE2}" type="parTrans" cxnId="{9FCFC27F-4FFA-47BC-92F4-01AFC72F9D41}">
      <dgm:prSet custT="1"/>
      <dgm:spPr/>
      <dgm:t>
        <a:bodyPr/>
        <a:lstStyle/>
        <a:p>
          <a:endParaRPr lang="en-US" sz="2000">
            <a:solidFill>
              <a:schemeClr val="tx2">
                <a:lumMod val="50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145B40E9-1D52-4E05-992E-5F99E2C4C4D5}" type="sibTrans" cxnId="{9FCFC27F-4FFA-47BC-92F4-01AFC72F9D41}">
      <dgm:prSet/>
      <dgm:spPr/>
      <dgm:t>
        <a:bodyPr/>
        <a:lstStyle/>
        <a:p>
          <a:endParaRPr lang="en-US" sz="1400">
            <a:solidFill>
              <a:schemeClr val="tx2">
                <a:lumMod val="50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6A12756A-3685-4261-A5FE-BBE6C69E03DD}" type="pres">
      <dgm:prSet presAssocID="{B8A3AB20-0438-48CB-91DE-4FC1771AFCD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521D7B-3EF8-4E7F-9E7E-1A6C1E875EBE}" type="pres">
      <dgm:prSet presAssocID="{22B45D77-2215-47A9-BB28-A928D2992BCF}" presName="centerShape" presStyleLbl="node0" presStyleIdx="0" presStyleCnt="1"/>
      <dgm:spPr/>
      <dgm:t>
        <a:bodyPr/>
        <a:lstStyle/>
        <a:p>
          <a:endParaRPr lang="en-US"/>
        </a:p>
      </dgm:t>
    </dgm:pt>
    <dgm:pt modelId="{AE200A0F-3398-47F4-B095-0E39C8D6C305}" type="pres">
      <dgm:prSet presAssocID="{C490E595-1D9B-4F01-AF59-C3C9A846B59D}" presName="Name9" presStyleLbl="parChTrans1D2" presStyleIdx="0" presStyleCnt="5"/>
      <dgm:spPr/>
      <dgm:t>
        <a:bodyPr/>
        <a:lstStyle/>
        <a:p>
          <a:endParaRPr lang="en-US"/>
        </a:p>
      </dgm:t>
    </dgm:pt>
    <dgm:pt modelId="{ECF6B652-5C43-4FDB-A8A2-3E53742E0746}" type="pres">
      <dgm:prSet presAssocID="{C490E595-1D9B-4F01-AF59-C3C9A846B59D}" presName="connTx" presStyleLbl="parChTrans1D2" presStyleIdx="0" presStyleCnt="5"/>
      <dgm:spPr/>
      <dgm:t>
        <a:bodyPr/>
        <a:lstStyle/>
        <a:p>
          <a:endParaRPr lang="en-US"/>
        </a:p>
      </dgm:t>
    </dgm:pt>
    <dgm:pt modelId="{A0D153D7-15AE-475D-837A-A39332BC1F04}" type="pres">
      <dgm:prSet presAssocID="{89F1C238-79FE-4307-9DAD-E1F1822A1D14}" presName="node" presStyleLbl="node1" presStyleIdx="0" presStyleCnt="5" custRadScaleRad="90358" custRadScaleInc="192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7F2AF5-E95C-489F-A018-9EA19DC3520A}" type="pres">
      <dgm:prSet presAssocID="{8106B6FF-918B-48CD-9C10-7B62F682379D}" presName="Name9" presStyleLbl="parChTrans1D2" presStyleIdx="1" presStyleCnt="5"/>
      <dgm:spPr/>
      <dgm:t>
        <a:bodyPr/>
        <a:lstStyle/>
        <a:p>
          <a:endParaRPr lang="en-US"/>
        </a:p>
      </dgm:t>
    </dgm:pt>
    <dgm:pt modelId="{249DF2A5-D71B-4923-AE01-9E1B38DE9A60}" type="pres">
      <dgm:prSet presAssocID="{8106B6FF-918B-48CD-9C10-7B62F682379D}" presName="connTx" presStyleLbl="parChTrans1D2" presStyleIdx="1" presStyleCnt="5"/>
      <dgm:spPr/>
      <dgm:t>
        <a:bodyPr/>
        <a:lstStyle/>
        <a:p>
          <a:endParaRPr lang="en-US"/>
        </a:p>
      </dgm:t>
    </dgm:pt>
    <dgm:pt modelId="{16DA1E92-1B55-4C77-ABDE-8E7A4ECCFDCA}" type="pres">
      <dgm:prSet presAssocID="{1F45CF87-004F-4591-94FD-166D7365FC14}" presName="node" presStyleLbl="node1" presStyleIdx="1" presStyleCnt="5" custRadScaleRad="97484" custRadScaleInc="147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AC5588-3AF1-4CD9-AC2F-7D3B5360D708}" type="pres">
      <dgm:prSet presAssocID="{34C64B3F-6663-4512-BF82-D248C1A21F14}" presName="Name9" presStyleLbl="parChTrans1D2" presStyleIdx="2" presStyleCnt="5"/>
      <dgm:spPr/>
      <dgm:t>
        <a:bodyPr/>
        <a:lstStyle/>
        <a:p>
          <a:endParaRPr lang="en-US"/>
        </a:p>
      </dgm:t>
    </dgm:pt>
    <dgm:pt modelId="{14AEFDB4-0099-4AA4-81B4-4A1FCAC46BCD}" type="pres">
      <dgm:prSet presAssocID="{34C64B3F-6663-4512-BF82-D248C1A21F14}" presName="connTx" presStyleLbl="parChTrans1D2" presStyleIdx="2" presStyleCnt="5"/>
      <dgm:spPr/>
      <dgm:t>
        <a:bodyPr/>
        <a:lstStyle/>
        <a:p>
          <a:endParaRPr lang="en-US"/>
        </a:p>
      </dgm:t>
    </dgm:pt>
    <dgm:pt modelId="{BE85CC81-A8CA-4BE5-8281-35B6E847BB2A}" type="pres">
      <dgm:prSet presAssocID="{FD35F0DC-72EC-449D-A1C7-2D5E33A3DDD1}" presName="node" presStyleLbl="node1" presStyleIdx="2" presStyleCnt="5" custRadScaleRad="101660" custRadScaleInc="-103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D8CC33-BFFD-4A54-A1B0-7BD85EE0BE7E}" type="pres">
      <dgm:prSet presAssocID="{E08259D4-04FC-4CED-A551-F2CB7FDC6449}" presName="Name9" presStyleLbl="parChTrans1D2" presStyleIdx="3" presStyleCnt="5"/>
      <dgm:spPr/>
      <dgm:t>
        <a:bodyPr/>
        <a:lstStyle/>
        <a:p>
          <a:endParaRPr lang="en-US"/>
        </a:p>
      </dgm:t>
    </dgm:pt>
    <dgm:pt modelId="{525CE720-1B3E-4B9A-BC71-A33E4333F9A0}" type="pres">
      <dgm:prSet presAssocID="{E08259D4-04FC-4CED-A551-F2CB7FDC6449}" presName="connTx" presStyleLbl="parChTrans1D2" presStyleIdx="3" presStyleCnt="5"/>
      <dgm:spPr/>
      <dgm:t>
        <a:bodyPr/>
        <a:lstStyle/>
        <a:p>
          <a:endParaRPr lang="en-US"/>
        </a:p>
      </dgm:t>
    </dgm:pt>
    <dgm:pt modelId="{FF0B8646-5162-451F-A1F9-36F968345AF1}" type="pres">
      <dgm:prSet presAssocID="{64DBE146-C6E6-4A7A-BC2B-E3D3C27E3385}" presName="node" presStyleLbl="node1" presStyleIdx="3" presStyleCnt="5" custRadScaleRad="94790" custRadScaleInc="-43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978490-E7A1-4728-B5A4-F2D3C18E42BA}" type="pres">
      <dgm:prSet presAssocID="{A7965746-86A5-4793-B879-FFD9026F1CE2}" presName="Name9" presStyleLbl="parChTrans1D2" presStyleIdx="4" presStyleCnt="5"/>
      <dgm:spPr/>
      <dgm:t>
        <a:bodyPr/>
        <a:lstStyle/>
        <a:p>
          <a:endParaRPr lang="en-US"/>
        </a:p>
      </dgm:t>
    </dgm:pt>
    <dgm:pt modelId="{D86CB250-F42A-4770-A30F-0ED296766411}" type="pres">
      <dgm:prSet presAssocID="{A7965746-86A5-4793-B879-FFD9026F1CE2}" presName="connTx" presStyleLbl="parChTrans1D2" presStyleIdx="4" presStyleCnt="5"/>
      <dgm:spPr/>
      <dgm:t>
        <a:bodyPr/>
        <a:lstStyle/>
        <a:p>
          <a:endParaRPr lang="en-US"/>
        </a:p>
      </dgm:t>
    </dgm:pt>
    <dgm:pt modelId="{B4A25887-9B8E-4858-8E78-51D75D4908B9}" type="pres">
      <dgm:prSet presAssocID="{2C05EDFA-C777-4E09-A237-9213C858AE6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64D503-1529-4BBC-9E18-D809B69C1147}" type="presOf" srcId="{B8A3AB20-0438-48CB-91DE-4FC1771AFCD5}" destId="{6A12756A-3685-4261-A5FE-BBE6C69E03DD}" srcOrd="0" destOrd="0" presId="urn:microsoft.com/office/officeart/2005/8/layout/radial1"/>
    <dgm:cxn modelId="{20B7B947-1CD2-422E-914A-A0775A872F0A}" type="presOf" srcId="{1F45CF87-004F-4591-94FD-166D7365FC14}" destId="{16DA1E92-1B55-4C77-ABDE-8E7A4ECCFDCA}" srcOrd="0" destOrd="0" presId="urn:microsoft.com/office/officeart/2005/8/layout/radial1"/>
    <dgm:cxn modelId="{7731F98F-2D45-4508-A00D-DCAA53CA7FF5}" type="presOf" srcId="{8106B6FF-918B-48CD-9C10-7B62F682379D}" destId="{CB7F2AF5-E95C-489F-A018-9EA19DC3520A}" srcOrd="0" destOrd="0" presId="urn:microsoft.com/office/officeart/2005/8/layout/radial1"/>
    <dgm:cxn modelId="{E1F0949D-6962-4930-A97A-70B5B8FB0625}" type="presOf" srcId="{A7965746-86A5-4793-B879-FFD9026F1CE2}" destId="{D86CB250-F42A-4770-A30F-0ED296766411}" srcOrd="1" destOrd="0" presId="urn:microsoft.com/office/officeart/2005/8/layout/radial1"/>
    <dgm:cxn modelId="{B88C0095-2DAC-40BA-AA22-12D5FC393480}" type="presOf" srcId="{89F1C238-79FE-4307-9DAD-E1F1822A1D14}" destId="{A0D153D7-15AE-475D-837A-A39332BC1F04}" srcOrd="0" destOrd="0" presId="urn:microsoft.com/office/officeart/2005/8/layout/radial1"/>
    <dgm:cxn modelId="{860DABAD-5C2B-43C7-9376-1BC0A22F5BB1}" srcId="{22B45D77-2215-47A9-BB28-A928D2992BCF}" destId="{1F45CF87-004F-4591-94FD-166D7365FC14}" srcOrd="1" destOrd="0" parTransId="{8106B6FF-918B-48CD-9C10-7B62F682379D}" sibTransId="{12ACCBB9-86B9-41F6-9F8F-648FD338FAEA}"/>
    <dgm:cxn modelId="{CB03E165-D2E6-46D5-B23D-B4AEAB332A5D}" type="presOf" srcId="{A7965746-86A5-4793-B879-FFD9026F1CE2}" destId="{44978490-E7A1-4728-B5A4-F2D3C18E42BA}" srcOrd="0" destOrd="0" presId="urn:microsoft.com/office/officeart/2005/8/layout/radial1"/>
    <dgm:cxn modelId="{944D141F-1FAC-42F6-921A-C3E28646B7B5}" srcId="{22B45D77-2215-47A9-BB28-A928D2992BCF}" destId="{89F1C238-79FE-4307-9DAD-E1F1822A1D14}" srcOrd="0" destOrd="0" parTransId="{C490E595-1D9B-4F01-AF59-C3C9A846B59D}" sibTransId="{E1E59C43-E3D0-478B-88C5-8EA91F353E28}"/>
    <dgm:cxn modelId="{97CB3962-48B8-4F5A-92F0-5813227CA6FF}" type="presOf" srcId="{E08259D4-04FC-4CED-A551-F2CB7FDC6449}" destId="{525CE720-1B3E-4B9A-BC71-A33E4333F9A0}" srcOrd="1" destOrd="0" presId="urn:microsoft.com/office/officeart/2005/8/layout/radial1"/>
    <dgm:cxn modelId="{5CD10610-8EA8-44D5-B9CE-3309E6E69CFA}" type="presOf" srcId="{E08259D4-04FC-4CED-A551-F2CB7FDC6449}" destId="{09D8CC33-BFFD-4A54-A1B0-7BD85EE0BE7E}" srcOrd="0" destOrd="0" presId="urn:microsoft.com/office/officeart/2005/8/layout/radial1"/>
    <dgm:cxn modelId="{AB947175-DD5B-477C-B8A6-0F0C3F50A93A}" type="presOf" srcId="{22B45D77-2215-47A9-BB28-A928D2992BCF}" destId="{3E521D7B-3EF8-4E7F-9E7E-1A6C1E875EBE}" srcOrd="0" destOrd="0" presId="urn:microsoft.com/office/officeart/2005/8/layout/radial1"/>
    <dgm:cxn modelId="{3203BD3B-091A-48B9-94C7-5123645C6D90}" srcId="{22B45D77-2215-47A9-BB28-A928D2992BCF}" destId="{FD35F0DC-72EC-449D-A1C7-2D5E33A3DDD1}" srcOrd="2" destOrd="0" parTransId="{34C64B3F-6663-4512-BF82-D248C1A21F14}" sibTransId="{B328D4F7-7805-4004-AF3D-B49A26FAF6B0}"/>
    <dgm:cxn modelId="{9FCFC27F-4FFA-47BC-92F4-01AFC72F9D41}" srcId="{22B45D77-2215-47A9-BB28-A928D2992BCF}" destId="{2C05EDFA-C777-4E09-A237-9213C858AE61}" srcOrd="4" destOrd="0" parTransId="{A7965746-86A5-4793-B879-FFD9026F1CE2}" sibTransId="{145B40E9-1D52-4E05-992E-5F99E2C4C4D5}"/>
    <dgm:cxn modelId="{776E3F95-6903-40E5-95EB-D14A0CF5AAAE}" type="presOf" srcId="{2C05EDFA-C777-4E09-A237-9213C858AE61}" destId="{B4A25887-9B8E-4858-8E78-51D75D4908B9}" srcOrd="0" destOrd="0" presId="urn:microsoft.com/office/officeart/2005/8/layout/radial1"/>
    <dgm:cxn modelId="{719E2A28-79D6-44F2-A9D0-89BAE05493C3}" type="presOf" srcId="{8106B6FF-918B-48CD-9C10-7B62F682379D}" destId="{249DF2A5-D71B-4923-AE01-9E1B38DE9A60}" srcOrd="1" destOrd="0" presId="urn:microsoft.com/office/officeart/2005/8/layout/radial1"/>
    <dgm:cxn modelId="{713DB7EE-16C2-4574-99F3-25968A43B55D}" type="presOf" srcId="{34C64B3F-6663-4512-BF82-D248C1A21F14}" destId="{22AC5588-3AF1-4CD9-AC2F-7D3B5360D708}" srcOrd="0" destOrd="0" presId="urn:microsoft.com/office/officeart/2005/8/layout/radial1"/>
    <dgm:cxn modelId="{911A9F71-4D7D-4C00-9387-B56D1B9F9674}" srcId="{22B45D77-2215-47A9-BB28-A928D2992BCF}" destId="{64DBE146-C6E6-4A7A-BC2B-E3D3C27E3385}" srcOrd="3" destOrd="0" parTransId="{E08259D4-04FC-4CED-A551-F2CB7FDC6449}" sibTransId="{BD51824F-A817-404D-96D5-7C3B21539181}"/>
    <dgm:cxn modelId="{890D3F7E-A8D1-40CC-801F-A59DAEF9569D}" type="presOf" srcId="{64DBE146-C6E6-4A7A-BC2B-E3D3C27E3385}" destId="{FF0B8646-5162-451F-A1F9-36F968345AF1}" srcOrd="0" destOrd="0" presId="urn:microsoft.com/office/officeart/2005/8/layout/radial1"/>
    <dgm:cxn modelId="{8BA2DAF6-3DAE-442E-AE46-E1400A77E8A5}" type="presOf" srcId="{FD35F0DC-72EC-449D-A1C7-2D5E33A3DDD1}" destId="{BE85CC81-A8CA-4BE5-8281-35B6E847BB2A}" srcOrd="0" destOrd="0" presId="urn:microsoft.com/office/officeart/2005/8/layout/radial1"/>
    <dgm:cxn modelId="{8ED912FC-7CE7-4932-A3DD-812FD42169D4}" srcId="{B8A3AB20-0438-48CB-91DE-4FC1771AFCD5}" destId="{22B45D77-2215-47A9-BB28-A928D2992BCF}" srcOrd="0" destOrd="0" parTransId="{EC7FCA86-6E1D-4BA2-8DF5-E1DBDC8498BF}" sibTransId="{0FC40DC3-5E0B-48F6-A548-B2B17A8BB487}"/>
    <dgm:cxn modelId="{BB192F95-53A7-421A-9C41-2C3DF93A18C6}" type="presOf" srcId="{C490E595-1D9B-4F01-AF59-C3C9A846B59D}" destId="{AE200A0F-3398-47F4-B095-0E39C8D6C305}" srcOrd="0" destOrd="0" presId="urn:microsoft.com/office/officeart/2005/8/layout/radial1"/>
    <dgm:cxn modelId="{64A54BF2-5050-498E-B66D-8A11A70F2F58}" type="presOf" srcId="{34C64B3F-6663-4512-BF82-D248C1A21F14}" destId="{14AEFDB4-0099-4AA4-81B4-4A1FCAC46BCD}" srcOrd="1" destOrd="0" presId="urn:microsoft.com/office/officeart/2005/8/layout/radial1"/>
    <dgm:cxn modelId="{EAB1E7A3-D5B5-4177-B917-E347E594608F}" type="presOf" srcId="{C490E595-1D9B-4F01-AF59-C3C9A846B59D}" destId="{ECF6B652-5C43-4FDB-A8A2-3E53742E0746}" srcOrd="1" destOrd="0" presId="urn:microsoft.com/office/officeart/2005/8/layout/radial1"/>
    <dgm:cxn modelId="{5E68A8FB-02A9-48B2-84F7-134E067745EA}" type="presParOf" srcId="{6A12756A-3685-4261-A5FE-BBE6C69E03DD}" destId="{3E521D7B-3EF8-4E7F-9E7E-1A6C1E875EBE}" srcOrd="0" destOrd="0" presId="urn:microsoft.com/office/officeart/2005/8/layout/radial1"/>
    <dgm:cxn modelId="{86E94533-FCDE-4FDE-A3EC-F297FC953614}" type="presParOf" srcId="{6A12756A-3685-4261-A5FE-BBE6C69E03DD}" destId="{AE200A0F-3398-47F4-B095-0E39C8D6C305}" srcOrd="1" destOrd="0" presId="urn:microsoft.com/office/officeart/2005/8/layout/radial1"/>
    <dgm:cxn modelId="{C3423087-163A-43A3-A8C0-0B9F8F308BE9}" type="presParOf" srcId="{AE200A0F-3398-47F4-B095-0E39C8D6C305}" destId="{ECF6B652-5C43-4FDB-A8A2-3E53742E0746}" srcOrd="0" destOrd="0" presId="urn:microsoft.com/office/officeart/2005/8/layout/radial1"/>
    <dgm:cxn modelId="{26B7646E-5868-42CC-B14E-4C1D93ABF068}" type="presParOf" srcId="{6A12756A-3685-4261-A5FE-BBE6C69E03DD}" destId="{A0D153D7-15AE-475D-837A-A39332BC1F04}" srcOrd="2" destOrd="0" presId="urn:microsoft.com/office/officeart/2005/8/layout/radial1"/>
    <dgm:cxn modelId="{DA308FDD-F98E-4192-B238-4A9603F7DCDE}" type="presParOf" srcId="{6A12756A-3685-4261-A5FE-BBE6C69E03DD}" destId="{CB7F2AF5-E95C-489F-A018-9EA19DC3520A}" srcOrd="3" destOrd="0" presId="urn:microsoft.com/office/officeart/2005/8/layout/radial1"/>
    <dgm:cxn modelId="{8489DD86-B456-49C0-A944-B896A6C4B13A}" type="presParOf" srcId="{CB7F2AF5-E95C-489F-A018-9EA19DC3520A}" destId="{249DF2A5-D71B-4923-AE01-9E1B38DE9A60}" srcOrd="0" destOrd="0" presId="urn:microsoft.com/office/officeart/2005/8/layout/radial1"/>
    <dgm:cxn modelId="{9A907626-61C5-4DD8-8F73-DFC15370AB4E}" type="presParOf" srcId="{6A12756A-3685-4261-A5FE-BBE6C69E03DD}" destId="{16DA1E92-1B55-4C77-ABDE-8E7A4ECCFDCA}" srcOrd="4" destOrd="0" presId="urn:microsoft.com/office/officeart/2005/8/layout/radial1"/>
    <dgm:cxn modelId="{66E2A8B7-87B4-442F-B074-991DAB63803A}" type="presParOf" srcId="{6A12756A-3685-4261-A5FE-BBE6C69E03DD}" destId="{22AC5588-3AF1-4CD9-AC2F-7D3B5360D708}" srcOrd="5" destOrd="0" presId="urn:microsoft.com/office/officeart/2005/8/layout/radial1"/>
    <dgm:cxn modelId="{3C483816-0DCE-403B-96BF-FA6262FAF851}" type="presParOf" srcId="{22AC5588-3AF1-4CD9-AC2F-7D3B5360D708}" destId="{14AEFDB4-0099-4AA4-81B4-4A1FCAC46BCD}" srcOrd="0" destOrd="0" presId="urn:microsoft.com/office/officeart/2005/8/layout/radial1"/>
    <dgm:cxn modelId="{DA462C2A-0169-48B6-8B92-E93AEA244261}" type="presParOf" srcId="{6A12756A-3685-4261-A5FE-BBE6C69E03DD}" destId="{BE85CC81-A8CA-4BE5-8281-35B6E847BB2A}" srcOrd="6" destOrd="0" presId="urn:microsoft.com/office/officeart/2005/8/layout/radial1"/>
    <dgm:cxn modelId="{BED7506D-410A-4EBA-9633-F62581E8414A}" type="presParOf" srcId="{6A12756A-3685-4261-A5FE-BBE6C69E03DD}" destId="{09D8CC33-BFFD-4A54-A1B0-7BD85EE0BE7E}" srcOrd="7" destOrd="0" presId="urn:microsoft.com/office/officeart/2005/8/layout/radial1"/>
    <dgm:cxn modelId="{1FE8370C-1A50-4B3C-8E72-88F86CB00F97}" type="presParOf" srcId="{09D8CC33-BFFD-4A54-A1B0-7BD85EE0BE7E}" destId="{525CE720-1B3E-4B9A-BC71-A33E4333F9A0}" srcOrd="0" destOrd="0" presId="urn:microsoft.com/office/officeart/2005/8/layout/radial1"/>
    <dgm:cxn modelId="{06E58B97-5B83-4901-9246-068436F1E47E}" type="presParOf" srcId="{6A12756A-3685-4261-A5FE-BBE6C69E03DD}" destId="{FF0B8646-5162-451F-A1F9-36F968345AF1}" srcOrd="8" destOrd="0" presId="urn:microsoft.com/office/officeart/2005/8/layout/radial1"/>
    <dgm:cxn modelId="{E5A5B968-582E-4281-861A-E4FB4AFA786B}" type="presParOf" srcId="{6A12756A-3685-4261-A5FE-BBE6C69E03DD}" destId="{44978490-E7A1-4728-B5A4-F2D3C18E42BA}" srcOrd="9" destOrd="0" presId="urn:microsoft.com/office/officeart/2005/8/layout/radial1"/>
    <dgm:cxn modelId="{E6331F72-DFB0-474B-B3EF-2433EB3F0D49}" type="presParOf" srcId="{44978490-E7A1-4728-B5A4-F2D3C18E42BA}" destId="{D86CB250-F42A-4770-A30F-0ED296766411}" srcOrd="0" destOrd="0" presId="urn:microsoft.com/office/officeart/2005/8/layout/radial1"/>
    <dgm:cxn modelId="{698564FC-D905-4A57-AB60-9DA3C5342889}" type="presParOf" srcId="{6A12756A-3685-4261-A5FE-BBE6C69E03DD}" destId="{B4A25887-9B8E-4858-8E78-51D75D4908B9}" srcOrd="10" destOrd="0" presId="urn:microsoft.com/office/officeart/2005/8/layout/radial1"/>
  </dgm:cxnLst>
  <dgm:bg>
    <a:solidFill>
      <a:schemeClr val="bg2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521D7B-3EF8-4E7F-9E7E-1A6C1E875EBE}">
      <dsp:nvSpPr>
        <dsp:cNvPr id="0" name=""/>
        <dsp:cNvSpPr/>
      </dsp:nvSpPr>
      <dsp:spPr>
        <a:xfrm>
          <a:off x="3648112" y="2011095"/>
          <a:ext cx="1542975" cy="154297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80000"/>
                <a:lumMod val="9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atMod val="130000"/>
              </a:schemeClr>
            </a:gs>
          </a:gsLst>
          <a:lin ang="5160000" scaled="0"/>
        </a:grad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smtClean="0">
              <a:latin typeface="NikoshBAN" pitchFamily="2" charset="0"/>
              <a:cs typeface="NikoshBAN" pitchFamily="2" charset="0"/>
            </a:rPr>
            <a:t>ভলিবলের ইতিহাস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3874075" y="2237058"/>
        <a:ext cx="1091049" cy="1091049"/>
      </dsp:txXfrm>
    </dsp:sp>
    <dsp:sp modelId="{AE200A0F-3398-47F4-B095-0E39C8D6C305}">
      <dsp:nvSpPr>
        <dsp:cNvPr id="0" name=""/>
        <dsp:cNvSpPr/>
      </dsp:nvSpPr>
      <dsp:spPr>
        <a:xfrm rot="16616102">
          <a:off x="4393280" y="1866145"/>
          <a:ext cx="271756" cy="31420"/>
        </a:xfrm>
        <a:custGeom>
          <a:avLst/>
          <a:gdLst/>
          <a:ahLst/>
          <a:cxnLst/>
          <a:rect l="0" t="0" r="0" b="0"/>
          <a:pathLst>
            <a:path>
              <a:moveTo>
                <a:pt x="0" y="15710"/>
              </a:moveTo>
              <a:lnTo>
                <a:pt x="271756" y="1571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chemeClr val="tx2">
                <a:lumMod val="50000"/>
              </a:schemeClr>
            </a:solidFill>
            <a:latin typeface="NikoshBAN" pitchFamily="2" charset="0"/>
            <a:cs typeface="NikoshBAN" pitchFamily="2" charset="0"/>
          </a:endParaRPr>
        </a:p>
      </dsp:txBody>
      <dsp:txXfrm>
        <a:off x="4522365" y="1875062"/>
        <a:ext cx="13587" cy="13587"/>
      </dsp:txXfrm>
    </dsp:sp>
    <dsp:sp modelId="{A0D153D7-15AE-475D-837A-A39332BC1F04}">
      <dsp:nvSpPr>
        <dsp:cNvPr id="0" name=""/>
        <dsp:cNvSpPr/>
      </dsp:nvSpPr>
      <dsp:spPr>
        <a:xfrm>
          <a:off x="3867230" y="209640"/>
          <a:ext cx="1542975" cy="154297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80000"/>
                <a:lumMod val="9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atMod val="130000"/>
              </a:schemeClr>
            </a:gs>
          </a:gsLst>
          <a:lin ang="5160000" scaled="0"/>
        </a:grad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>
              <a:latin typeface="NikoshBAN" pitchFamily="2" charset="0"/>
              <a:cs typeface="NikoshBAN" pitchFamily="2" charset="0"/>
            </a:rPr>
            <a:t>প্রতিষ্ঠা</a:t>
          </a:r>
          <a:r>
            <a:rPr lang="en-US" sz="1800" kern="1200" dirty="0" smtClean="0">
              <a:latin typeface="NikoshBAN" pitchFamily="2" charset="0"/>
              <a:cs typeface="NikoshBAN" pitchFamily="2" charset="0"/>
            </a:rPr>
            <a:t>  </a:t>
          </a:r>
          <a:r>
            <a:rPr lang="bn-BD" sz="1800" kern="1200" dirty="0" smtClean="0">
              <a:latin typeface="NikoshBAN" pitchFamily="2" charset="0"/>
              <a:cs typeface="NikoshBAN" pitchFamily="2" charset="0"/>
            </a:rPr>
            <a:t>দেশ</a:t>
          </a:r>
          <a:r>
            <a:rPr lang="en-US" sz="1800" kern="1200" dirty="0" smtClean="0">
              <a:latin typeface="NikoshBAN" pitchFamily="2" charset="0"/>
              <a:cs typeface="NikoshBAN" pitchFamily="2" charset="0"/>
            </a:rPr>
            <a:t>:</a:t>
          </a: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sz="2000" kern="1200" dirty="0" smtClean="0">
              <a:latin typeface="NikoshBAN" pitchFamily="2" charset="0"/>
              <a:cs typeface="NikoshBAN" pitchFamily="2" charset="0"/>
            </a:rPr>
            <a:t>আমেরিকা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4093193" y="435603"/>
        <a:ext cx="1091049" cy="1091049"/>
      </dsp:txXfrm>
    </dsp:sp>
    <dsp:sp modelId="{CB7F2AF5-E95C-489F-A018-9EA19DC3520A}">
      <dsp:nvSpPr>
        <dsp:cNvPr id="0" name=""/>
        <dsp:cNvSpPr/>
      </dsp:nvSpPr>
      <dsp:spPr>
        <a:xfrm rot="20839010">
          <a:off x="5167201" y="2551940"/>
          <a:ext cx="414873" cy="31420"/>
        </a:xfrm>
        <a:custGeom>
          <a:avLst/>
          <a:gdLst/>
          <a:ahLst/>
          <a:cxnLst/>
          <a:rect l="0" t="0" r="0" b="0"/>
          <a:pathLst>
            <a:path>
              <a:moveTo>
                <a:pt x="0" y="15710"/>
              </a:moveTo>
              <a:lnTo>
                <a:pt x="414873" y="1571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chemeClr val="tx2">
                <a:lumMod val="50000"/>
              </a:schemeClr>
            </a:solidFill>
            <a:latin typeface="NikoshBAN" pitchFamily="2" charset="0"/>
            <a:cs typeface="NikoshBAN" pitchFamily="2" charset="0"/>
          </a:endParaRPr>
        </a:p>
      </dsp:txBody>
      <dsp:txXfrm>
        <a:off x="5364265" y="2557279"/>
        <a:ext cx="20743" cy="20743"/>
      </dsp:txXfrm>
    </dsp:sp>
    <dsp:sp modelId="{16DA1E92-1B55-4C77-ABDE-8E7A4ECCFDCA}">
      <dsp:nvSpPr>
        <dsp:cNvPr id="0" name=""/>
        <dsp:cNvSpPr/>
      </dsp:nvSpPr>
      <dsp:spPr>
        <a:xfrm>
          <a:off x="5558187" y="1581231"/>
          <a:ext cx="1542975" cy="154297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80000"/>
                <a:lumMod val="9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atMod val="130000"/>
              </a:schemeClr>
            </a:gs>
          </a:gsLst>
          <a:lin ang="5160000" scaled="0"/>
        </a:grad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>
              <a:latin typeface="NikoshBAN" pitchFamily="2" charset="0"/>
              <a:cs typeface="NikoshBAN" pitchFamily="2" charset="0"/>
            </a:rPr>
            <a:t>আবিষ্কাকঃ উইলিয়াম জি, মরগ্যান</a:t>
          </a:r>
          <a:endParaRPr lang="en-US" sz="1800" kern="1200" dirty="0">
            <a:latin typeface="NikoshBAN" pitchFamily="2" charset="0"/>
            <a:cs typeface="NikoshBAN" pitchFamily="2" charset="0"/>
          </a:endParaRPr>
        </a:p>
      </dsp:txBody>
      <dsp:txXfrm>
        <a:off x="5784150" y="1807194"/>
        <a:ext cx="1091049" cy="1091049"/>
      </dsp:txXfrm>
    </dsp:sp>
    <dsp:sp modelId="{22AC5588-3AF1-4CD9-AC2F-7D3B5360D708}">
      <dsp:nvSpPr>
        <dsp:cNvPr id="0" name=""/>
        <dsp:cNvSpPr/>
      </dsp:nvSpPr>
      <dsp:spPr>
        <a:xfrm rot="3016440">
          <a:off x="4822676" y="3552025"/>
          <a:ext cx="498743" cy="31420"/>
        </a:xfrm>
        <a:custGeom>
          <a:avLst/>
          <a:gdLst/>
          <a:ahLst/>
          <a:cxnLst/>
          <a:rect l="0" t="0" r="0" b="0"/>
          <a:pathLst>
            <a:path>
              <a:moveTo>
                <a:pt x="0" y="15710"/>
              </a:moveTo>
              <a:lnTo>
                <a:pt x="498743" y="1571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chemeClr val="tx2">
                <a:lumMod val="50000"/>
              </a:schemeClr>
            </a:solidFill>
            <a:latin typeface="NikoshBAN" pitchFamily="2" charset="0"/>
            <a:cs typeface="NikoshBAN" pitchFamily="2" charset="0"/>
          </a:endParaRPr>
        </a:p>
      </dsp:txBody>
      <dsp:txXfrm>
        <a:off x="5059579" y="3555267"/>
        <a:ext cx="24937" cy="24937"/>
      </dsp:txXfrm>
    </dsp:sp>
    <dsp:sp modelId="{BE85CC81-A8CA-4BE5-8281-35B6E847BB2A}">
      <dsp:nvSpPr>
        <dsp:cNvPr id="0" name=""/>
        <dsp:cNvSpPr/>
      </dsp:nvSpPr>
      <dsp:spPr>
        <a:xfrm>
          <a:off x="4953009" y="3581400"/>
          <a:ext cx="1542975" cy="154297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80000"/>
                <a:lumMod val="9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atMod val="130000"/>
              </a:schemeClr>
            </a:gs>
          </a:gsLst>
          <a:lin ang="5160000" scaled="0"/>
        </a:grad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latin typeface="NikoshBAN" pitchFamily="2" charset="0"/>
              <a:cs typeface="NikoshBAN" pitchFamily="2" charset="0"/>
            </a:rPr>
            <a:t>নামকরণঃ আমেরিকা ১৮৯৬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5178972" y="3807363"/>
        <a:ext cx="1091049" cy="1091049"/>
      </dsp:txXfrm>
    </dsp:sp>
    <dsp:sp modelId="{09D8CC33-BFFD-4A54-A1B0-7BD85EE0BE7E}">
      <dsp:nvSpPr>
        <dsp:cNvPr id="0" name=""/>
        <dsp:cNvSpPr/>
      </dsp:nvSpPr>
      <dsp:spPr>
        <a:xfrm rot="7465608">
          <a:off x="3701072" y="3552023"/>
          <a:ext cx="360767" cy="31420"/>
        </a:xfrm>
        <a:custGeom>
          <a:avLst/>
          <a:gdLst/>
          <a:ahLst/>
          <a:cxnLst/>
          <a:rect l="0" t="0" r="0" b="0"/>
          <a:pathLst>
            <a:path>
              <a:moveTo>
                <a:pt x="0" y="15710"/>
              </a:moveTo>
              <a:lnTo>
                <a:pt x="360767" y="1571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chemeClr val="tx2">
                <a:lumMod val="50000"/>
              </a:schemeClr>
            </a:solidFill>
            <a:latin typeface="NikoshBAN" pitchFamily="2" charset="0"/>
            <a:cs typeface="NikoshBAN" pitchFamily="2" charset="0"/>
          </a:endParaRPr>
        </a:p>
      </dsp:txBody>
      <dsp:txXfrm rot="10800000">
        <a:off x="3872437" y="3558714"/>
        <a:ext cx="18038" cy="18038"/>
      </dsp:txXfrm>
    </dsp:sp>
    <dsp:sp modelId="{FF0B8646-5162-451F-A1F9-36F968345AF1}">
      <dsp:nvSpPr>
        <dsp:cNvPr id="0" name=""/>
        <dsp:cNvSpPr/>
      </dsp:nvSpPr>
      <dsp:spPr>
        <a:xfrm>
          <a:off x="2571825" y="3581396"/>
          <a:ext cx="1542975" cy="154297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80000"/>
                <a:lumMod val="9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atMod val="130000"/>
              </a:schemeClr>
            </a:gs>
          </a:gsLst>
          <a:lin ang="5160000" scaled="0"/>
        </a:grad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smtClean="0">
              <a:latin typeface="NikoshBAN" pitchFamily="2" charset="0"/>
              <a:cs typeface="NikoshBAN" pitchFamily="2" charset="0"/>
            </a:rPr>
            <a:t>  </a:t>
          </a:r>
          <a:r>
            <a:rPr lang="bn-BD" sz="2000" kern="1200" dirty="0" smtClean="0">
              <a:latin typeface="NikoshBAN" pitchFamily="2" charset="0"/>
              <a:cs typeface="NikoshBAN" pitchFamily="2" charset="0"/>
            </a:rPr>
            <a:t>আন্তর্জাতিক মর্যাদাঃ ১৯৪৭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2797788" y="3807359"/>
        <a:ext cx="1091049" cy="1091049"/>
      </dsp:txXfrm>
    </dsp:sp>
    <dsp:sp modelId="{44978490-E7A1-4728-B5A4-F2D3C18E42BA}">
      <dsp:nvSpPr>
        <dsp:cNvPr id="0" name=""/>
        <dsp:cNvSpPr/>
      </dsp:nvSpPr>
      <dsp:spPr>
        <a:xfrm rot="11880000">
          <a:off x="3231856" y="2456561"/>
          <a:ext cx="465404" cy="31420"/>
        </a:xfrm>
        <a:custGeom>
          <a:avLst/>
          <a:gdLst/>
          <a:ahLst/>
          <a:cxnLst/>
          <a:rect l="0" t="0" r="0" b="0"/>
          <a:pathLst>
            <a:path>
              <a:moveTo>
                <a:pt x="0" y="15710"/>
              </a:moveTo>
              <a:lnTo>
                <a:pt x="465404" y="1571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chemeClr val="tx2">
                <a:lumMod val="50000"/>
              </a:schemeClr>
            </a:solidFill>
            <a:latin typeface="NikoshBAN" pitchFamily="2" charset="0"/>
            <a:cs typeface="NikoshBAN" pitchFamily="2" charset="0"/>
          </a:endParaRPr>
        </a:p>
      </dsp:txBody>
      <dsp:txXfrm rot="10800000">
        <a:off x="3452923" y="2460636"/>
        <a:ext cx="23270" cy="23270"/>
      </dsp:txXfrm>
    </dsp:sp>
    <dsp:sp modelId="{B4A25887-9B8E-4858-8E78-51D75D4908B9}">
      <dsp:nvSpPr>
        <dsp:cNvPr id="0" name=""/>
        <dsp:cNvSpPr/>
      </dsp:nvSpPr>
      <dsp:spPr>
        <a:xfrm>
          <a:off x="1738029" y="1390471"/>
          <a:ext cx="1542975" cy="154297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80000"/>
                <a:lumMod val="9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atMod val="130000"/>
              </a:schemeClr>
            </a:gs>
          </a:gsLst>
          <a:lin ang="5160000" scaled="0"/>
        </a:grad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smtClean="0">
              <a:latin typeface="NikoshBAN" pitchFamily="2" charset="0"/>
              <a:cs typeface="NikoshBAN" pitchFamily="2" charset="0"/>
            </a:rPr>
            <a:t>বাংলাদেশে </a:t>
          </a:r>
          <a:r>
            <a:rPr lang="bn-BD" sz="1800" kern="1200" smtClean="0">
              <a:latin typeface="NikoshBAN" pitchFamily="2" charset="0"/>
              <a:cs typeface="NikoshBAN" pitchFamily="2" charset="0"/>
            </a:rPr>
            <a:t>ফেডারেশন</a:t>
          </a:r>
          <a:r>
            <a:rPr lang="bn-BD" sz="2000" kern="1200" smtClean="0">
              <a:latin typeface="NikoshBAN" pitchFamily="2" charset="0"/>
              <a:cs typeface="NikoshBAN" pitchFamily="2" charset="0"/>
            </a:rPr>
            <a:t> গঠনঃ ১৯৭২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1963992" y="1616434"/>
        <a:ext cx="1091049" cy="10910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7" r:id="rId1"/>
    <p:sldLayoutId id="2147484298" r:id="rId2"/>
    <p:sldLayoutId id="2147484299" r:id="rId3"/>
    <p:sldLayoutId id="2147484300" r:id="rId4"/>
    <p:sldLayoutId id="2147484301" r:id="rId5"/>
    <p:sldLayoutId id="2147484302" r:id="rId6"/>
    <p:sldLayoutId id="2147484303" r:id="rId7"/>
    <p:sldLayoutId id="2147484304" r:id="rId8"/>
    <p:sldLayoutId id="2147484305" r:id="rId9"/>
    <p:sldLayoutId id="2147484306" r:id="rId10"/>
    <p:sldLayoutId id="21474843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104900" y="1676400"/>
            <a:ext cx="6858000" cy="5014308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Ribbon 5"/>
          <p:cNvSpPr/>
          <p:nvPr/>
        </p:nvSpPr>
        <p:spPr>
          <a:xfrm>
            <a:off x="838200" y="152400"/>
            <a:ext cx="7391400" cy="1400908"/>
          </a:xfrm>
          <a:prstGeom prst="ribbon2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09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17668" y="304800"/>
            <a:ext cx="7756263" cy="1054250"/>
          </a:xfrm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ভলিবল খেলার কৌশল-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724400" y="1524000"/>
            <a:ext cx="4191000" cy="41910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28600" y="1524000"/>
            <a:ext cx="4191000" cy="41910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304801" y="1382558"/>
            <a:ext cx="8762999" cy="489432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2667001" y="304800"/>
            <a:ext cx="4572000" cy="1054250"/>
          </a:xfrm>
        </p:spPr>
        <p:txBody>
          <a:bodyPr>
            <a:norm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বল রিসিভ করা-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41421" y="1382558"/>
            <a:ext cx="2514600" cy="3265642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445042" y="1980333"/>
            <a:ext cx="2514600" cy="3349656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316579" y="2667000"/>
            <a:ext cx="2514600" cy="3276600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9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99247" y="2248347"/>
            <a:ext cx="7745505" cy="3877815"/>
          </a:xfrm>
        </p:spPr>
        <p:txBody>
          <a:bodyPr/>
          <a:lstStyle/>
          <a:p>
            <a:endParaRPr lang="bn-BD" dirty="0" smtClean="0"/>
          </a:p>
          <a:p>
            <a:pPr marL="0" indent="0">
              <a:buNone/>
            </a:pPr>
            <a:r>
              <a:rPr lang="bn-BD" dirty="0" smtClean="0"/>
              <a:t>         </a:t>
            </a:r>
          </a:p>
          <a:p>
            <a:pPr marL="0" indent="0">
              <a:buNone/>
            </a:pPr>
            <a:r>
              <a:rPr lang="bn-BD" sz="40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  ভলিবলের সংক্ষিপ্ত ইতিহাস লিখ। </a:t>
            </a:r>
            <a:r>
              <a:rPr lang="bn-BD" sz="4000" dirty="0" smtClean="0">
                <a:solidFill>
                  <a:schemeClr val="accent1">
                    <a:lumMod val="50000"/>
                  </a:schemeClr>
                </a:solidFill>
              </a:rPr>
              <a:t>         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8490" y="570156"/>
            <a:ext cx="7756263" cy="1054250"/>
          </a:xfrm>
        </p:spPr>
        <p:txBody>
          <a:bodyPr/>
          <a:lstStyle/>
          <a:p>
            <a:pPr algn="ctr"/>
            <a:r>
              <a:rPr lang="bn-BD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জোড়ায় কাজ- </a:t>
            </a:r>
            <a:endParaRPr lang="en-US" u="sng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36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200400" y="1524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   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08168" y="381453"/>
            <a:ext cx="7756263" cy="1054250"/>
          </a:xfrm>
        </p:spPr>
        <p:txBody>
          <a:bodyPr>
            <a:norm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বিভিন্ন প্রকার ব্লক-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81000" y="3150269"/>
            <a:ext cx="2895600" cy="32766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276600" y="1197142"/>
            <a:ext cx="2895600" cy="32766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160168" y="3146258"/>
            <a:ext cx="2895600" cy="327660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73768" y="2636670"/>
            <a:ext cx="2269957" cy="509588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একক ব্লক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26042" y="4473742"/>
            <a:ext cx="1905000" cy="40305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দুইজনের ব্লক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651457" y="2743200"/>
            <a:ext cx="1905000" cy="40305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তিনজনের ব্লক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03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7" grpId="0" animBg="1"/>
      <p:bldP spid="8" grpId="0" animBg="1"/>
      <p:bldP spid="5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97569" y="5181600"/>
            <a:ext cx="8089231" cy="1566195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ভলিবল খেলার নিয়মাবলি লিখ</a:t>
            </a:r>
            <a:r>
              <a:rPr lang="bn-BD" sz="5400" dirty="0" smtClean="0">
                <a:solidFill>
                  <a:srgbClr val="002060"/>
                </a:solidFill>
              </a:rPr>
              <a:t>।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8490" y="228600"/>
            <a:ext cx="7756263" cy="1054250"/>
          </a:xfrm>
        </p:spPr>
        <p:txBody>
          <a:bodyPr/>
          <a:lstStyle/>
          <a:p>
            <a:pPr algn="ctr"/>
            <a:r>
              <a:rPr lang="bn-BD" b="1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b="1" u="sng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54357" y="1788050"/>
            <a:ext cx="1216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9601" y="4309723"/>
            <a:ext cx="18124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prstClr val="black">
                  <a:lumMod val="75000"/>
                  <a:lumOff val="25000"/>
                </a:prst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0" y="5606534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19" r="19672" b="31404"/>
          <a:stretch/>
        </p:blipFill>
        <p:spPr>
          <a:xfrm>
            <a:off x="2057400" y="1600200"/>
            <a:ext cx="4892772" cy="3200400"/>
          </a:xfrm>
          <a:prstGeom prst="roundRect">
            <a:avLst>
              <a:gd name="adj" fmla="val 0"/>
            </a:avLst>
          </a:prstGeom>
          <a:ln w="190500" cap="rnd">
            <a:solidFill>
              <a:srgbClr val="00B0F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43740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accel="2000" decel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85274" y="1603165"/>
            <a:ext cx="8229600" cy="525483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   </a:t>
            </a:r>
          </a:p>
          <a:p>
            <a:endParaRPr lang="bn-BD" dirty="0"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bn-BD" dirty="0"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উদ্দীপকের আলোকে নিচের প্রশ্নগুলোর উত্তর দাও।</a:t>
            </a:r>
          </a:p>
          <a:p>
            <a:pPr marL="109728" indent="0">
              <a:buNone/>
            </a:pP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 (ক) সার্ভিস বলতে কী বুঝ?</a:t>
            </a:r>
            <a:endParaRPr lang="bn-BD" sz="3000" dirty="0">
              <a:latin typeface="NikoshBAN" pitchFamily="2" charset="0"/>
              <a:cs typeface="NikoshBAN" pitchFamily="2" charset="0"/>
            </a:endParaRPr>
          </a:p>
          <a:p>
            <a:pPr marL="109728" indent="0">
              <a:buNone/>
            </a:pP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 (খ) সার্ভিস ফল্ট হয় কেন?</a:t>
            </a:r>
          </a:p>
          <a:p>
            <a:pPr marL="109728" indent="0">
              <a:buNone/>
            </a:pPr>
            <a:r>
              <a:rPr lang="bn-BD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(গ)উদ্দীপকের আলোকে সুস্থ দেহের জন্য খেলাধুলার গুরুত্ব ব্যাখ্যা কর।</a:t>
            </a:r>
          </a:p>
          <a:p>
            <a:pPr marL="109728" indent="0">
              <a:buNone/>
            </a:pPr>
            <a:r>
              <a:rPr lang="bn-BD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(ঘ) উদ্দীপক-২ অনুযায়ী নতুন প্রজন্মকে খেলাধুলার প্রতি আগ্রহী করা আবশ্যক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 বিশ্লেষেণ কর।</a:t>
            </a:r>
            <a:endParaRPr lang="bn-BD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304800"/>
            <a:ext cx="8229600" cy="1143000"/>
          </a:xfrm>
          <a:solidFill>
            <a:srgbClr val="00B050"/>
          </a:solidFill>
          <a:effectLst>
            <a:glow rad="228600">
              <a:schemeClr val="accent5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txBody>
          <a:bodyPr>
            <a:noAutofit/>
          </a:bodyPr>
          <a:lstStyle/>
          <a:p>
            <a:pPr algn="ctr"/>
            <a:r>
              <a:rPr lang="bn-BD" sz="9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9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33400" y="1524000"/>
            <a:ext cx="3733800" cy="25146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572000" y="1600200"/>
            <a:ext cx="3733800" cy="25146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 cap="flat" cmpd="sng" algn="ctr">
            <a:solidFill>
              <a:srgbClr val="873624">
                <a:shade val="50000"/>
                <a:shade val="75000"/>
                <a:lumMod val="9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543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  <p:bldP spid="7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685800" y="5151437"/>
            <a:ext cx="7315200" cy="1858963"/>
          </a:xfrm>
        </p:spPr>
        <p:txBody>
          <a:bodyPr>
            <a:norm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ভলিবল খেলার কৌশলগুলো লিখ।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917090" y="570156"/>
            <a:ext cx="7388710" cy="1054250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ctr"/>
            <a:r>
              <a:rPr lang="bn-BD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কাজ-</a:t>
            </a:r>
            <a:endPara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874" y="2052430"/>
            <a:ext cx="5545726" cy="290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6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647700" y="1828799"/>
            <a:ext cx="7924800" cy="685801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bn-BD" sz="8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89916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28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228600" y="1033913"/>
            <a:ext cx="5638800" cy="1143000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i="1" u="sng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5400" b="1" i="1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i="1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i="1" u="sng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FFF72D3-193C-4CCE-B5B8-DDD3F780617B}"/>
              </a:ext>
            </a:extLst>
          </p:cNvPr>
          <p:cNvSpPr txBox="1"/>
          <p:nvPr/>
        </p:nvSpPr>
        <p:spPr>
          <a:xfrm>
            <a:off x="762000" y="3389055"/>
            <a:ext cx="6311849" cy="25545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 cap="rnd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মোঃ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আবদুল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জলিল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সহকারী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শিক্ষক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কুমিল্লা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হাউজিং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এস্টেট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স্কুল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এন্ড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কলেজ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মোবাইল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নং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- 01712346075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E-mail:-ajbliton@outlook.com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001829"/>
            <a:ext cx="3429000" cy="36880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4337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24063" y="2667000"/>
            <a:ext cx="5410200" cy="342900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en-US" sz="3200" i="1" dirty="0" smtClean="0">
              <a:solidFill>
                <a:srgbClr val="7030A0"/>
              </a:solidFill>
            </a:endParaRPr>
          </a:p>
          <a:p>
            <a:pPr algn="ctr"/>
            <a:r>
              <a:rPr lang="bn-BD" sz="57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শ্রেণি- নবম </a:t>
            </a:r>
          </a:p>
          <a:p>
            <a:pPr algn="ctr"/>
            <a:r>
              <a:rPr lang="bn-BD" sz="57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বিষয়- শারীরিক শিক্ষা </a:t>
            </a:r>
          </a:p>
          <a:p>
            <a:pPr algn="ctr"/>
            <a:r>
              <a:rPr lang="bn-BD" sz="57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অধ্যায়- </a:t>
            </a:r>
            <a:r>
              <a:rPr lang="bn-BD" sz="46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৫ম </a:t>
            </a:r>
            <a:endParaRPr lang="bn-BD" sz="5700" i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7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সময়- ৫০ মিনিট </a:t>
            </a:r>
          </a:p>
          <a:p>
            <a:pPr algn="ctr"/>
            <a:r>
              <a:rPr lang="bn-BD" sz="57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শিক্ষার্থী – ৫</a:t>
            </a:r>
            <a:r>
              <a:rPr lang="en-US" sz="57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BD" sz="57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জন </a:t>
            </a:r>
          </a:p>
          <a:p>
            <a:pPr algn="ctr"/>
            <a:endParaRPr lang="en-US" sz="3200" i="1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152400" y="914400"/>
            <a:ext cx="4950309" cy="1054250"/>
          </a:xfrm>
        </p:spPr>
        <p:txBody>
          <a:bodyPr/>
          <a:lstStyle/>
          <a:p>
            <a:pPr algn="ctr"/>
            <a:r>
              <a:rPr lang="bn-BD" sz="72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7200" b="1" u="sng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0" t="16572" r="15095" b="9142"/>
          <a:stretch/>
        </p:blipFill>
        <p:spPr>
          <a:xfrm rot="5400000">
            <a:off x="4105729" y="1380672"/>
            <a:ext cx="5733144" cy="40386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Below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9079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603606185"/>
              </p:ext>
            </p:extLst>
          </p:nvPr>
        </p:nvGraphicFramePr>
        <p:xfrm>
          <a:off x="609600" y="1524000"/>
          <a:ext cx="8382000" cy="52017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0889"/>
                <a:gridCol w="1436511"/>
                <a:gridCol w="3918655"/>
                <a:gridCol w="1086556"/>
                <a:gridCol w="1319389"/>
              </a:tblGrid>
              <a:tr h="685800">
                <a:tc>
                  <a:txBody>
                    <a:bodyPr/>
                    <a:lstStyle/>
                    <a:p>
                      <a:r>
                        <a:rPr lang="bn-BD" sz="2000" i="0" dirty="0" smtClean="0">
                          <a:latin typeface="NikoshBAN" pitchFamily="2" charset="0"/>
                          <a:cs typeface="NikoshBAN" pitchFamily="2" charset="0"/>
                        </a:rPr>
                        <a:t>ক্রঃ</a:t>
                      </a:r>
                      <a:r>
                        <a:rPr lang="bn-BD" sz="2000" i="0" baseline="0" dirty="0" smtClean="0">
                          <a:latin typeface="NikoshBAN" pitchFamily="2" charset="0"/>
                          <a:cs typeface="NikoshBAN" pitchFamily="2" charset="0"/>
                        </a:rPr>
                        <a:t>  নং </a:t>
                      </a:r>
                      <a:endParaRPr lang="en-US" sz="2000" i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i="0" dirty="0" smtClean="0">
                          <a:latin typeface="NikoshBAN" pitchFamily="2" charset="0"/>
                          <a:cs typeface="NikoshBAN" pitchFamily="2" charset="0"/>
                        </a:rPr>
                        <a:t>  ধাপ</a:t>
                      </a:r>
                      <a:r>
                        <a:rPr lang="bn-BD" sz="2000" i="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i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i="0" dirty="0" smtClean="0">
                          <a:latin typeface="NikoshBAN" pitchFamily="2" charset="0"/>
                          <a:cs typeface="NikoshBAN" pitchFamily="2" charset="0"/>
                        </a:rPr>
                        <a:t>                      কার্যক্রম</a:t>
                      </a:r>
                      <a:r>
                        <a:rPr lang="bn-BD" sz="2000" i="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i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i="0" dirty="0" smtClean="0">
                          <a:latin typeface="NikoshBAN" pitchFamily="2" charset="0"/>
                          <a:cs typeface="NikoshBAN" pitchFamily="2" charset="0"/>
                        </a:rPr>
                        <a:t> সময় </a:t>
                      </a:r>
                      <a:endParaRPr lang="en-US" sz="2000" i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i="0" dirty="0" smtClean="0">
                          <a:latin typeface="NikoshBAN" pitchFamily="2" charset="0"/>
                          <a:cs typeface="NikoshBAN" pitchFamily="2" charset="0"/>
                        </a:rPr>
                        <a:t>উপকরণ</a:t>
                      </a:r>
                      <a:endParaRPr lang="en-US" sz="2000" i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97752">
                <a:tc>
                  <a:txBody>
                    <a:bodyPr/>
                    <a:lstStyle/>
                    <a:p>
                      <a:r>
                        <a:rPr lang="bn-BD" sz="2000" i="0" dirty="0" smtClean="0"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  <a:endParaRPr lang="en-US" sz="2000" i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i="0" dirty="0" smtClean="0">
                          <a:latin typeface="NikoshBAN" pitchFamily="2" charset="0"/>
                          <a:cs typeface="NikoshBAN" pitchFamily="2" charset="0"/>
                        </a:rPr>
                        <a:t>প্রস্তুতি </a:t>
                      </a:r>
                      <a:endParaRPr lang="en-US" sz="2000" i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i="0" dirty="0" smtClean="0">
                          <a:latin typeface="NikoshBAN" pitchFamily="2" charset="0"/>
                          <a:cs typeface="NikoshBAN" pitchFamily="2" charset="0"/>
                        </a:rPr>
                        <a:t>কুশল</a:t>
                      </a:r>
                      <a:r>
                        <a:rPr lang="bn-BD" sz="2000" i="0" baseline="0" dirty="0" smtClean="0">
                          <a:latin typeface="NikoshBAN" pitchFamily="2" charset="0"/>
                          <a:cs typeface="NikoshBAN" pitchFamily="2" charset="0"/>
                        </a:rPr>
                        <a:t> বিনিময় , শ্রেণি বিন্যাস, মনোযোগ আকর্ষণ  ও পাঠ ঘোষনা।  </a:t>
                      </a:r>
                      <a:endParaRPr lang="en-US" sz="2000" i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i="0" dirty="0" smtClean="0">
                          <a:latin typeface="NikoshBAN" pitchFamily="2" charset="0"/>
                          <a:cs typeface="NikoshBAN" pitchFamily="2" charset="0"/>
                        </a:rPr>
                        <a:t>১+১+২+১</a:t>
                      </a:r>
                      <a:endParaRPr lang="en-US" sz="2000" i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0" dirty="0" smtClean="0">
                          <a:latin typeface="NikoshBAN" pitchFamily="2" charset="0"/>
                          <a:cs typeface="NikoshBAN" pitchFamily="2" charset="0"/>
                        </a:rPr>
                        <a:t>DC</a:t>
                      </a:r>
                      <a:r>
                        <a:rPr lang="en-US" sz="2000" i="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2000" i="0" baseline="0" dirty="0" smtClean="0">
                          <a:latin typeface="NikoshBAN" pitchFamily="2" charset="0"/>
                          <a:cs typeface="NikoshBAN" pitchFamily="2" charset="0"/>
                        </a:rPr>
                        <a:t>+ চক বোর্ড </a:t>
                      </a:r>
                      <a:endParaRPr lang="en-US" sz="2000" i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97752">
                <a:tc rowSpan="3">
                  <a:txBody>
                    <a:bodyPr/>
                    <a:lstStyle/>
                    <a:p>
                      <a:r>
                        <a:rPr lang="bn-BD" sz="2000" i="0" dirty="0" smtClean="0">
                          <a:latin typeface="NikoshBAN" pitchFamily="2" charset="0"/>
                          <a:cs typeface="NikoshBAN" pitchFamily="2" charset="0"/>
                        </a:rPr>
                        <a:t>২ </a:t>
                      </a:r>
                      <a:endParaRPr lang="en-US" sz="2000" i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i="0" dirty="0" smtClean="0">
                          <a:latin typeface="NikoshBAN" pitchFamily="2" charset="0"/>
                          <a:cs typeface="NikoshBAN" pitchFamily="2" charset="0"/>
                        </a:rPr>
                        <a:t>শিখন</a:t>
                      </a:r>
                      <a:r>
                        <a:rPr lang="bn-BD" sz="2000" i="0" baseline="0" dirty="0" smtClean="0">
                          <a:latin typeface="NikoshBAN" pitchFamily="2" charset="0"/>
                          <a:cs typeface="NikoshBAN" pitchFamily="2" charset="0"/>
                        </a:rPr>
                        <a:t>ফল-১ </a:t>
                      </a:r>
                      <a:endParaRPr lang="en-US" sz="2000" i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i="0" dirty="0" smtClean="0">
                          <a:latin typeface="NikoshBAN" pitchFamily="2" charset="0"/>
                          <a:cs typeface="NikoshBAN" pitchFamily="2" charset="0"/>
                        </a:rPr>
                        <a:t>সংক্ষিপ্ত</a:t>
                      </a:r>
                      <a:r>
                        <a:rPr lang="bn-BD" sz="2000" i="0" baseline="0" dirty="0" smtClean="0">
                          <a:latin typeface="NikoshBAN" pitchFamily="2" charset="0"/>
                          <a:cs typeface="NikoshBAN" pitchFamily="2" charset="0"/>
                        </a:rPr>
                        <a:t> আলোচনা  ও </a:t>
                      </a:r>
                      <a:r>
                        <a:rPr lang="en-US" sz="2000" i="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2000" i="0" baseline="0" dirty="0" smtClean="0">
                          <a:latin typeface="NikoshBAN" pitchFamily="2" charset="0"/>
                          <a:cs typeface="NikoshBAN" pitchFamily="2" charset="0"/>
                        </a:rPr>
                        <a:t>প্রদর্শন </a:t>
                      </a:r>
                      <a:endParaRPr lang="en-US" sz="2000" i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i="0" dirty="0" smtClean="0">
                          <a:latin typeface="NikoshBAN" pitchFamily="2" charset="0"/>
                          <a:cs typeface="NikoshBAN" pitchFamily="2" charset="0"/>
                        </a:rPr>
                        <a:t>১০মিঃ</a:t>
                      </a:r>
                      <a:endParaRPr lang="en-US" sz="2000" i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0" dirty="0" smtClean="0">
                          <a:latin typeface="NikoshBAN" pitchFamily="2" charset="0"/>
                          <a:cs typeface="NikoshBAN" pitchFamily="2" charset="0"/>
                        </a:rPr>
                        <a:t>DC</a:t>
                      </a:r>
                      <a:r>
                        <a:rPr lang="bn-BD" sz="2000" i="0" dirty="0" smtClean="0">
                          <a:latin typeface="NikoshBAN" pitchFamily="2" charset="0"/>
                          <a:cs typeface="NikoshBAN" pitchFamily="2" charset="0"/>
                        </a:rPr>
                        <a:t> + পাঠ্যবই</a:t>
                      </a:r>
                      <a:r>
                        <a:rPr lang="bn-BD" sz="2000" i="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i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977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i="0" dirty="0" smtClean="0">
                          <a:latin typeface="NikoshBAN" pitchFamily="2" charset="0"/>
                          <a:cs typeface="NikoshBAN" pitchFamily="2" charset="0"/>
                        </a:rPr>
                        <a:t>শিখন</a:t>
                      </a:r>
                      <a:r>
                        <a:rPr lang="bn-BD" sz="2000" i="0" baseline="0" dirty="0" smtClean="0">
                          <a:latin typeface="NikoshBAN" pitchFamily="2" charset="0"/>
                          <a:cs typeface="NikoshBAN" pitchFamily="2" charset="0"/>
                        </a:rPr>
                        <a:t>ফল-২  </a:t>
                      </a:r>
                      <a:endParaRPr lang="en-US" sz="2000" i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i="0" dirty="0" smtClean="0">
                          <a:latin typeface="NikoshBAN" pitchFamily="2" charset="0"/>
                          <a:cs typeface="NikoshBAN" pitchFamily="2" charset="0"/>
                        </a:rPr>
                        <a:t>জোড়ায়</a:t>
                      </a:r>
                      <a:r>
                        <a:rPr lang="bn-BD" sz="2000" i="0" baseline="0" dirty="0" smtClean="0">
                          <a:latin typeface="NikoshBAN" pitchFamily="2" charset="0"/>
                          <a:cs typeface="NikoshBAN" pitchFamily="2" charset="0"/>
                        </a:rPr>
                        <a:t> কাজ </a:t>
                      </a:r>
                      <a:endParaRPr lang="en-US" sz="2000" i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i="0" dirty="0" smtClean="0">
                          <a:latin typeface="NikoshBAN" pitchFamily="2" charset="0"/>
                          <a:cs typeface="NikoshBAN" pitchFamily="2" charset="0"/>
                        </a:rPr>
                        <a:t>৯মিঃ </a:t>
                      </a:r>
                      <a:endParaRPr lang="en-US" sz="2000" i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0" dirty="0" smtClean="0">
                          <a:latin typeface="NikoshBAN" pitchFamily="2" charset="0"/>
                          <a:cs typeface="NikoshBAN" pitchFamily="2" charset="0"/>
                        </a:rPr>
                        <a:t>DC</a:t>
                      </a:r>
                      <a:r>
                        <a:rPr lang="en-US" sz="2000" i="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i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977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000" i="0" dirty="0" smtClean="0">
                          <a:latin typeface="NikoshBAN" pitchFamily="2" charset="0"/>
                          <a:cs typeface="NikoshBAN" pitchFamily="2" charset="0"/>
                        </a:rPr>
                        <a:t>শিখন</a:t>
                      </a:r>
                      <a:r>
                        <a:rPr lang="bn-BD" sz="2000" i="0" baseline="0" dirty="0" smtClean="0">
                          <a:latin typeface="NikoshBAN" pitchFamily="2" charset="0"/>
                          <a:cs typeface="NikoshBAN" pitchFamily="2" charset="0"/>
                        </a:rPr>
                        <a:t>ফল-৩  </a:t>
                      </a:r>
                      <a:endParaRPr lang="en-US" sz="2000" i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000" i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i="0" dirty="0" smtClean="0">
                          <a:latin typeface="NikoshBAN" pitchFamily="2" charset="0"/>
                          <a:cs typeface="NikoshBAN" pitchFamily="2" charset="0"/>
                        </a:rPr>
                        <a:t>দলীয়</a:t>
                      </a:r>
                      <a:r>
                        <a:rPr lang="bn-BD" sz="2000" i="0" baseline="0" dirty="0" smtClean="0">
                          <a:latin typeface="NikoshBAN" pitchFamily="2" charset="0"/>
                          <a:cs typeface="NikoshBAN" pitchFamily="2" charset="0"/>
                        </a:rPr>
                        <a:t> কাজ </a:t>
                      </a:r>
                      <a:endParaRPr lang="en-US" sz="2000" i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i="0" dirty="0" smtClean="0">
                          <a:latin typeface="NikoshBAN" pitchFamily="2" charset="0"/>
                          <a:cs typeface="NikoshBAN" pitchFamily="2" charset="0"/>
                        </a:rPr>
                        <a:t>১৫মিঃ </a:t>
                      </a:r>
                      <a:endParaRPr lang="en-US" sz="2000" i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000" i="0" dirty="0" smtClean="0">
                          <a:latin typeface="NikoshBAN" pitchFamily="2" charset="0"/>
                          <a:cs typeface="NikoshBAN" pitchFamily="2" charset="0"/>
                        </a:rPr>
                        <a:t>চক বোর্ড</a:t>
                      </a:r>
                      <a:r>
                        <a:rPr lang="bn-BD" sz="2000" i="0" baseline="0" dirty="0" smtClean="0">
                          <a:latin typeface="NikoshBAN" pitchFamily="2" charset="0"/>
                          <a:cs typeface="NikoshBAN" pitchFamily="2" charset="0"/>
                        </a:rPr>
                        <a:t> / কর্ম পত্র </a:t>
                      </a:r>
                      <a:endParaRPr lang="en-US" sz="2000" i="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97752">
                <a:tc>
                  <a:txBody>
                    <a:bodyPr/>
                    <a:lstStyle/>
                    <a:p>
                      <a:r>
                        <a:rPr lang="bn-BD" sz="2000" i="0" dirty="0" smtClean="0"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sz="2000" i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i="0" dirty="0" smtClean="0">
                          <a:latin typeface="NikoshBAN" pitchFamily="2" charset="0"/>
                          <a:cs typeface="NikoshBAN" pitchFamily="2" charset="0"/>
                        </a:rPr>
                        <a:t>মূল্যায়ন</a:t>
                      </a:r>
                      <a:r>
                        <a:rPr lang="bn-BD" sz="2000" i="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i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i="0" dirty="0" smtClean="0">
                          <a:latin typeface="NikoshBAN" pitchFamily="2" charset="0"/>
                          <a:cs typeface="NikoshBAN" pitchFamily="2" charset="0"/>
                        </a:rPr>
                        <a:t>সৃজনশীল</a:t>
                      </a:r>
                      <a:r>
                        <a:rPr lang="bn-BD" sz="2000" i="0" baseline="0" dirty="0" smtClean="0">
                          <a:latin typeface="NikoshBAN" pitchFamily="2" charset="0"/>
                          <a:cs typeface="NikoshBAN" pitchFamily="2" charset="0"/>
                        </a:rPr>
                        <a:t> প্রশ্ন </a:t>
                      </a:r>
                      <a:endParaRPr lang="en-US" sz="2000" i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i="0" dirty="0" smtClean="0">
                          <a:latin typeface="NikoshBAN" pitchFamily="2" charset="0"/>
                          <a:cs typeface="NikoshBAN" pitchFamily="2" charset="0"/>
                        </a:rPr>
                        <a:t>১২মিঃ</a:t>
                      </a:r>
                      <a:endParaRPr lang="en-US" sz="2000" i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0" dirty="0" smtClean="0">
                          <a:latin typeface="NikoshBAN" pitchFamily="2" charset="0"/>
                          <a:cs typeface="NikoshBAN" pitchFamily="2" charset="0"/>
                        </a:rPr>
                        <a:t>DC</a:t>
                      </a:r>
                      <a:r>
                        <a:rPr lang="en-US" sz="2000" i="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2000" i="0" baseline="0" dirty="0" smtClean="0">
                          <a:latin typeface="NikoshBAN" pitchFamily="2" charset="0"/>
                          <a:cs typeface="NikoshBAN" pitchFamily="2" charset="0"/>
                        </a:rPr>
                        <a:t>ও চক বোর্ড </a:t>
                      </a:r>
                      <a:endParaRPr lang="en-US" sz="2000" i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97752">
                <a:tc>
                  <a:txBody>
                    <a:bodyPr/>
                    <a:lstStyle/>
                    <a:p>
                      <a:r>
                        <a:rPr lang="bn-BD" sz="2000" i="0" dirty="0" smtClean="0"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  <a:endParaRPr lang="en-US" sz="2000" i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i="0" dirty="0" smtClean="0">
                          <a:latin typeface="NikoshBAN" pitchFamily="2" charset="0"/>
                          <a:cs typeface="NikoshBAN" pitchFamily="2" charset="0"/>
                        </a:rPr>
                        <a:t>বাড়ির</a:t>
                      </a:r>
                      <a:r>
                        <a:rPr lang="bn-BD" sz="2000" i="0" baseline="0" dirty="0" smtClean="0">
                          <a:latin typeface="NikoshBAN" pitchFamily="2" charset="0"/>
                          <a:cs typeface="NikoshBAN" pitchFamily="2" charset="0"/>
                        </a:rPr>
                        <a:t> কাজ </a:t>
                      </a:r>
                      <a:endParaRPr lang="en-US" sz="2000" i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i="0" dirty="0" smtClean="0">
                          <a:latin typeface="NikoshBAN" pitchFamily="2" charset="0"/>
                          <a:cs typeface="NikoshBAN" pitchFamily="2" charset="0"/>
                        </a:rPr>
                        <a:t>বাড়ির</a:t>
                      </a:r>
                      <a:r>
                        <a:rPr lang="bn-BD" sz="2000" i="0" baseline="0" dirty="0" smtClean="0">
                          <a:latin typeface="NikoshBAN" pitchFamily="2" charset="0"/>
                          <a:cs typeface="NikoshBAN" pitchFamily="2" charset="0"/>
                        </a:rPr>
                        <a:t> কাজ </a:t>
                      </a:r>
                      <a:endParaRPr lang="en-US" sz="2000" i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i="0" dirty="0" smtClean="0">
                          <a:latin typeface="NikoshBAN" pitchFamily="2" charset="0"/>
                          <a:cs typeface="NikoshBAN" pitchFamily="2" charset="0"/>
                        </a:rPr>
                        <a:t>৩মিঃ </a:t>
                      </a:r>
                      <a:endParaRPr lang="en-US" sz="2000" i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000" i="0" baseline="0" dirty="0" smtClean="0">
                          <a:latin typeface="NikoshBAN" pitchFamily="2" charset="0"/>
                          <a:cs typeface="NikoshBAN" pitchFamily="2" charset="0"/>
                        </a:rPr>
                        <a:t>চক বোর্ড </a:t>
                      </a:r>
                      <a:endParaRPr lang="en-US" sz="2000" i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000" i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97752">
                <a:tc>
                  <a:txBody>
                    <a:bodyPr/>
                    <a:lstStyle/>
                    <a:p>
                      <a:r>
                        <a:rPr lang="bn-BD" sz="2000" i="0" dirty="0" smtClean="0">
                          <a:latin typeface="NikoshBAN" pitchFamily="2" charset="0"/>
                          <a:cs typeface="NikoshBAN" pitchFamily="2" charset="0"/>
                        </a:rPr>
                        <a:t>৫ </a:t>
                      </a:r>
                      <a:endParaRPr lang="en-US" sz="2000" i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i="0" baseline="0" dirty="0" smtClean="0">
                          <a:latin typeface="NikoshBAN" pitchFamily="2" charset="0"/>
                          <a:cs typeface="NikoshBAN" pitchFamily="2" charset="0"/>
                        </a:rPr>
                        <a:t>সমাপ্ত  </a:t>
                      </a:r>
                      <a:endParaRPr lang="en-US" sz="2000" i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i="0" dirty="0" smtClean="0">
                          <a:latin typeface="NikoshBAN" pitchFamily="2" charset="0"/>
                          <a:cs typeface="NikoshBAN" pitchFamily="2" charset="0"/>
                        </a:rPr>
                        <a:t> ধন্যবাদ</a:t>
                      </a:r>
                      <a:r>
                        <a:rPr lang="bn-BD" sz="2000" i="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i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i="0" dirty="0" smtClean="0">
                          <a:latin typeface="NikoshBAN" pitchFamily="2" charset="0"/>
                          <a:cs typeface="NikoshBAN" pitchFamily="2" charset="0"/>
                        </a:rPr>
                        <a:t>১মিঃ </a:t>
                      </a:r>
                      <a:endParaRPr lang="en-US" sz="2000" i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0" dirty="0" smtClean="0">
                          <a:latin typeface="NikoshBAN" pitchFamily="2" charset="0"/>
                          <a:cs typeface="NikoshBAN" pitchFamily="2" charset="0"/>
                        </a:rPr>
                        <a:t>DC</a:t>
                      </a:r>
                      <a:endParaRPr lang="en-US" sz="2000" i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3400" y="457200"/>
            <a:ext cx="8153400" cy="838200"/>
          </a:xfrm>
        </p:spPr>
        <p:txBody>
          <a:bodyPr/>
          <a:lstStyle/>
          <a:p>
            <a:pPr algn="ctr"/>
            <a:r>
              <a:rPr lang="bn-BD" b="1" u="sng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 পরিকল্পনা</a:t>
            </a:r>
            <a:endParaRPr lang="en-US" b="1" u="sng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29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667000"/>
            <a:ext cx="9144000" cy="4800600"/>
          </a:xfrm>
          <a:noFill/>
        </p:spPr>
        <p:txBody>
          <a:bodyPr>
            <a:normAutofit/>
          </a:bodyPr>
          <a:lstStyle/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39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3900" dirty="0" smtClean="0">
                <a:latin typeface="NikoshBAN" pitchFamily="2" charset="0"/>
                <a:cs typeface="NikoshBAN" pitchFamily="2" charset="0"/>
              </a:rPr>
              <a:t>এটি কোন কাজে লাগে? </a:t>
            </a:r>
            <a:r>
              <a:rPr lang="en-US" sz="39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এটি কোন খেলা বুঝা যায়?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600" y="493295"/>
            <a:ext cx="8077200" cy="954505"/>
          </a:xfrm>
        </p:spPr>
        <p:txBody>
          <a:bodyPr/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 ছবি দেখে বল-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944979" y="1828800"/>
            <a:ext cx="3429000" cy="35052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866274" y="1752600"/>
            <a:ext cx="3629526" cy="36576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9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8490" y="570156"/>
            <a:ext cx="7756263" cy="1054250"/>
          </a:xfrm>
        </p:spPr>
        <p:txBody>
          <a:bodyPr>
            <a:normAutofit/>
          </a:bodyPr>
          <a:lstStyle/>
          <a:p>
            <a:r>
              <a:rPr lang="bn-BD" i="1" u="sng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i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04800" y="3068052"/>
            <a:ext cx="4572000" cy="348514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ভলিবল</a:t>
            </a:r>
            <a:r>
              <a:rPr lang="bn-BD" sz="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খেলা</a:t>
            </a:r>
            <a:endParaRPr lang="en-US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64105" y="605590"/>
            <a:ext cx="5867400" cy="13716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8000" i="1" u="sng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000" i="1" u="sng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i="1" u="sng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9600" i="1" u="sng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bn-BD" sz="8000" i="1" u="sng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i="1" u="sng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667000"/>
            <a:ext cx="3659164" cy="368436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29400" y="4441294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B050"/>
                </a:solidFill>
              </a:rPr>
              <a:t>ভলিবল</a:t>
            </a:r>
            <a:endParaRPr lang="en-US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54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685800" y="1981200"/>
            <a:ext cx="7924800" cy="3916363"/>
          </a:xfrm>
        </p:spPr>
        <p:txBody>
          <a:bodyPr/>
          <a:lstStyle/>
          <a:p>
            <a:pPr marL="0" indent="0">
              <a:buNone/>
            </a:pPr>
            <a:endParaRPr lang="bn-BD" dirty="0" smtClean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3600" dirty="0" smtClean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36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36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১। ভলিবল খেলা কী বলতে পারবে ।  </a:t>
            </a:r>
          </a:p>
          <a:p>
            <a:pPr marL="0" indent="0">
              <a:buNone/>
            </a:pPr>
            <a:r>
              <a:rPr lang="bn-BD" sz="36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২। ভলিবল খেলার আইন ব্যাখ্যা করতে পারবে। </a:t>
            </a:r>
          </a:p>
          <a:p>
            <a:pPr marL="0" indent="0">
              <a:buNone/>
            </a:pPr>
            <a:r>
              <a:rPr lang="bn-BD" sz="36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৩। ভলিবল খেলার কৌশল বর্ণনা করতে পারবে।  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-762000" y="2819400"/>
            <a:ext cx="8074152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bn-BD" sz="53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 পাঠ শেষে  শিক্ষার্থীরা</a:t>
            </a:r>
            <a:r>
              <a:rPr lang="bn-BD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 </a:t>
            </a:r>
            <a:br>
              <a:rPr lang="bn-BD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endParaRPr lang="en-US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533400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/>
              <a:t>শিখন</a:t>
            </a:r>
            <a:r>
              <a:rPr lang="en-US" sz="5400" dirty="0" smtClean="0"/>
              <a:t> </a:t>
            </a:r>
            <a:r>
              <a:rPr lang="en-US" sz="5400" dirty="0" err="1" smtClean="0"/>
              <a:t>ফল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88964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4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139332164"/>
              </p:ext>
            </p:extLst>
          </p:nvPr>
        </p:nvGraphicFramePr>
        <p:xfrm>
          <a:off x="152400" y="1219200"/>
          <a:ext cx="88392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304800" y="76200"/>
            <a:ext cx="8610600" cy="1143000"/>
          </a:xfrm>
          <a:prstGeom prst="roundRect">
            <a:avLst>
              <a:gd name="adj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ভলিবল খেলার সংক্ষিপ্ত ইতিহাস-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16854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E521D7B-3EF8-4E7F-9E7E-1A6C1E875E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graphicEl>
                                              <a:dgm id="{3E521D7B-3EF8-4E7F-9E7E-1A6C1E875E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E200A0F-3398-47F4-B095-0E39C8D6C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graphicEl>
                                              <a:dgm id="{AE200A0F-3398-47F4-B095-0E39C8D6C3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0D153D7-15AE-475D-837A-A39332BC1F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>
                                            <p:graphicEl>
                                              <a:dgm id="{A0D153D7-15AE-475D-837A-A39332BC1F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B7F2AF5-E95C-489F-A018-9EA19DC352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>
                                            <p:graphicEl>
                                              <a:dgm id="{CB7F2AF5-E95C-489F-A018-9EA19DC352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6DA1E92-1B55-4C77-ABDE-8E7A4ECCF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>
                                            <p:graphicEl>
                                              <a:dgm id="{16DA1E92-1B55-4C77-ABDE-8E7A4ECCFD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2AC5588-3AF1-4CD9-AC2F-7D3B5360D7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>
                                            <p:graphicEl>
                                              <a:dgm id="{22AC5588-3AF1-4CD9-AC2F-7D3B5360D7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E85CC81-A8CA-4BE5-8281-35B6E847BB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>
                                            <p:graphicEl>
                                              <a:dgm id="{BE85CC81-A8CA-4BE5-8281-35B6E847BB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9D8CC33-BFFD-4A54-A1B0-7BD85EE0BE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>
                                            <p:graphicEl>
                                              <a:dgm id="{09D8CC33-BFFD-4A54-A1B0-7BD85EE0BE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F0B8646-5162-451F-A1F9-36F968345A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>
                                            <p:graphicEl>
                                              <a:dgm id="{FF0B8646-5162-451F-A1F9-36F968345A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4978490-E7A1-4728-B5A4-F2D3C18E42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">
                                            <p:graphicEl>
                                              <a:dgm id="{44978490-E7A1-4728-B5A4-F2D3C18E42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4A25887-9B8E-4858-8E78-51D75D490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>
                                            <p:graphicEl>
                                              <a:dgm id="{B4A25887-9B8E-4858-8E78-51D75D4908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2332037"/>
            <a:ext cx="8229600" cy="4525963"/>
          </a:xfrm>
        </p:spPr>
        <p:txBody>
          <a:bodyPr>
            <a:no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খেলার কোর্টঃ  দৈর্ঘ-১৮ প্রস্থ ৯ মি।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বাউন্ডারিঃ  ৫ সে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চিহ্নিত দাগ ও ২মি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বিস্তৃত   এলাকা।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নেটঃ         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৪৩ মি,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খেলোয়ারঃ ১২ জনের মধ্যে ৬জন খেলবে।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রোটেশনঃ  সার্ভিস পেলে ঘড়ির কাটার মত ঘুরবে।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ফলাফলঃ   ২৫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পয়েন্টের সেট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৫টির মধ্যে ৩টি জেতা।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8490" y="570156"/>
            <a:ext cx="7756263" cy="1054250"/>
          </a:xfr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</a:bodyPr>
          <a:lstStyle/>
          <a:p>
            <a:pPr algn="ctr"/>
            <a:r>
              <a:rPr lang="bn-BD" sz="4400" u="sng" dirty="0" smtClean="0">
                <a:latin typeface="NikoshBAN" pitchFamily="2" charset="0"/>
                <a:cs typeface="NikoshBAN" pitchFamily="2" charset="0"/>
              </a:rPr>
              <a:t>ভলিবল</a:t>
            </a:r>
            <a:r>
              <a:rPr lang="bn-BD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u="sng" dirty="0" smtClean="0">
                <a:latin typeface="NikoshBAN" pitchFamily="2" charset="0"/>
                <a:cs typeface="NikoshBAN" pitchFamily="2" charset="0"/>
              </a:rPr>
              <a:t>খেলার প্রধান</a:t>
            </a:r>
            <a:r>
              <a:rPr lang="bn-BD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u="sng" dirty="0" smtClean="0">
                <a:latin typeface="NikoshBAN" pitchFamily="2" charset="0"/>
                <a:cs typeface="NikoshBAN" pitchFamily="2" charset="0"/>
              </a:rPr>
              <a:t>আইন-</a:t>
            </a:r>
            <a:endParaRPr lang="en-US" sz="3200" u="sng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03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1730</TotalTime>
  <Words>359</Words>
  <Application>Microsoft Office PowerPoint</Application>
  <PresentationFormat>On-screen Show (4:3)</PresentationFormat>
  <Paragraphs>122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Hardcover</vt:lpstr>
      <vt:lpstr>PowerPoint Presentation</vt:lpstr>
      <vt:lpstr>শিক্ষক পরিচিতি</vt:lpstr>
      <vt:lpstr>পাঠ পরিচিতি </vt:lpstr>
      <vt:lpstr>পাঠ পরিকল্পনা</vt:lpstr>
      <vt:lpstr> ছবি দেখে বল-</vt:lpstr>
      <vt:lpstr> </vt:lpstr>
      <vt:lpstr>এই পাঠ শেষে  শিক্ষার্থীরা-  </vt:lpstr>
      <vt:lpstr>PowerPoint Presentation</vt:lpstr>
      <vt:lpstr>ভলিবল খেলার প্রধান আইন-</vt:lpstr>
      <vt:lpstr>ভলিবল খেলার কৌশল-</vt:lpstr>
      <vt:lpstr>বল রিসিভ করা-</vt:lpstr>
      <vt:lpstr>জোড়ায় কাজ- </vt:lpstr>
      <vt:lpstr>বিভিন্ন প্রকার ব্লক-</vt:lpstr>
      <vt:lpstr>দলীয় কাজ </vt:lpstr>
      <vt:lpstr>মূল্যায়ন</vt:lpstr>
      <vt:lpstr>বাড়ির কাজ-</vt:lpstr>
      <vt:lpstr> ধন্যবাদ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HP</cp:lastModifiedBy>
  <cp:revision>368</cp:revision>
  <dcterms:created xsi:type="dcterms:W3CDTF">2006-08-16T00:00:00Z</dcterms:created>
  <dcterms:modified xsi:type="dcterms:W3CDTF">2020-04-11T03:31:38Z</dcterms:modified>
</cp:coreProperties>
</file>