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8" r:id="rId14"/>
    <p:sldId id="271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90" autoAdjust="0"/>
  </p:normalViewPr>
  <p:slideViewPr>
    <p:cSldViewPr>
      <p:cViewPr>
        <p:scale>
          <a:sx n="70" d="100"/>
          <a:sy n="70" d="100"/>
        </p:scale>
        <p:origin x="-137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3C0BAD-EE1B-4D4C-A5CA-23CB6CE51A76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BED932-DA62-4C6B-87D4-3CC511DF60B9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000" b="1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নগদান</a:t>
          </a:r>
          <a:r>
            <a:rPr lang="en-US" sz="4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000" b="1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বই</a:t>
          </a:r>
          <a:r>
            <a:rPr lang="en-US" sz="4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4000" b="1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7E728077-1A65-4015-B4B6-4A72DA06CB8B}" type="parTrans" cxnId="{0677F9FA-DFFE-4226-9825-714D9AC5023C}">
      <dgm:prSet/>
      <dgm:spPr/>
      <dgm:t>
        <a:bodyPr/>
        <a:lstStyle/>
        <a:p>
          <a:endParaRPr lang="en-US"/>
        </a:p>
      </dgm:t>
    </dgm:pt>
    <dgm:pt modelId="{4FCFCA1A-09CE-4E72-8B17-7F640022D6E0}" type="sibTrans" cxnId="{0677F9FA-DFFE-4226-9825-714D9AC5023C}">
      <dgm:prSet/>
      <dgm:spPr/>
      <dgm:t>
        <a:bodyPr/>
        <a:lstStyle/>
        <a:p>
          <a:endParaRPr lang="en-US"/>
        </a:p>
      </dgm:t>
    </dgm:pt>
    <dgm:pt modelId="{91A08BB1-479F-434F-9CB3-441C86F60491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b="1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একঘরা</a:t>
          </a:r>
          <a:r>
            <a:rPr lang="en-US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নগদান</a:t>
          </a:r>
          <a:r>
            <a:rPr lang="en-US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ব</a:t>
          </a:r>
          <a:r>
            <a:rPr lang="en-US" sz="2800" b="1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ই</a:t>
          </a:r>
          <a:r>
            <a:rPr lang="en-US" sz="28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 </a:t>
          </a:r>
          <a:endParaRPr lang="en-US" sz="2800" b="1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8D1644E7-78E7-47E0-AECE-7AAD6BEE6803}" type="parTrans" cxnId="{98DD2EAC-CA04-4FED-848D-1ED631D33D31}">
      <dgm:prSet/>
      <dgm:spPr/>
      <dgm:t>
        <a:bodyPr/>
        <a:lstStyle/>
        <a:p>
          <a:endParaRPr lang="en-US"/>
        </a:p>
      </dgm:t>
    </dgm:pt>
    <dgm:pt modelId="{A6915B5F-3412-49A4-8A9B-A2827794FED1}" type="sibTrans" cxnId="{98DD2EAC-CA04-4FED-848D-1ED631D33D31}">
      <dgm:prSet/>
      <dgm:spPr/>
      <dgm:t>
        <a:bodyPr/>
        <a:lstStyle/>
        <a:p>
          <a:endParaRPr lang="en-US"/>
        </a:p>
      </dgm:t>
    </dgm:pt>
    <dgm:pt modelId="{EB89D110-8ED8-48BD-9CE6-6D67B3343FE0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b="1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দুইঘরা</a:t>
          </a:r>
          <a:r>
            <a:rPr lang="en-US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নগদান</a:t>
          </a:r>
          <a:r>
            <a:rPr lang="en-US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বই</a:t>
          </a:r>
          <a:r>
            <a:rPr lang="en-US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 </a:t>
          </a:r>
          <a:endParaRPr lang="en-US" sz="3200" b="1" dirty="0">
            <a:solidFill>
              <a:srgbClr val="7030A0"/>
            </a:solidFill>
          </a:endParaRPr>
        </a:p>
      </dgm:t>
    </dgm:pt>
    <dgm:pt modelId="{2922F925-418E-4D0D-B233-05575479D81C}" type="parTrans" cxnId="{6B1E5C9A-98AC-4A4B-ABFF-CB1237C1823F}">
      <dgm:prSet/>
      <dgm:spPr/>
      <dgm:t>
        <a:bodyPr/>
        <a:lstStyle/>
        <a:p>
          <a:endParaRPr lang="en-US"/>
        </a:p>
      </dgm:t>
    </dgm:pt>
    <dgm:pt modelId="{252E2230-3C78-474D-B6D0-FB899DE0CC1C}" type="sibTrans" cxnId="{6B1E5C9A-98AC-4A4B-ABFF-CB1237C1823F}">
      <dgm:prSet/>
      <dgm:spPr/>
      <dgm:t>
        <a:bodyPr/>
        <a:lstStyle/>
        <a:p>
          <a:endParaRPr lang="en-US"/>
        </a:p>
      </dgm:t>
    </dgm:pt>
    <dgm:pt modelId="{361FADB5-6677-4889-8526-41A3B811CE6A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b="1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তিনঘরা</a:t>
          </a:r>
          <a:r>
            <a:rPr lang="en-US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নগদান</a:t>
          </a:r>
          <a:r>
            <a:rPr lang="en-US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বই</a:t>
          </a:r>
          <a:r>
            <a:rPr lang="en-US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 </a:t>
          </a:r>
          <a:endParaRPr lang="en-US" sz="3200" b="1" dirty="0">
            <a:solidFill>
              <a:srgbClr val="7030A0"/>
            </a:solidFill>
          </a:endParaRPr>
        </a:p>
      </dgm:t>
    </dgm:pt>
    <dgm:pt modelId="{F609C5A4-FFA5-4750-A322-83783BD331B2}" type="parTrans" cxnId="{3F2F0829-1237-4838-896A-1BC8BD58D588}">
      <dgm:prSet/>
      <dgm:spPr/>
      <dgm:t>
        <a:bodyPr/>
        <a:lstStyle/>
        <a:p>
          <a:endParaRPr lang="en-US"/>
        </a:p>
      </dgm:t>
    </dgm:pt>
    <dgm:pt modelId="{4A8305C6-A11C-401A-A1A0-1507D82985DC}" type="sibTrans" cxnId="{3F2F0829-1237-4838-896A-1BC8BD58D588}">
      <dgm:prSet/>
      <dgm:spPr/>
      <dgm:t>
        <a:bodyPr/>
        <a:lstStyle/>
        <a:p>
          <a:endParaRPr lang="en-US"/>
        </a:p>
      </dgm:t>
    </dgm:pt>
    <dgm:pt modelId="{ECFCE8F7-DDF4-40F6-8E89-1EBC44000682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b="1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খুচরা</a:t>
          </a:r>
          <a:r>
            <a:rPr lang="en-US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নগদান</a:t>
          </a:r>
          <a:r>
            <a:rPr lang="en-US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বই</a:t>
          </a:r>
          <a:r>
            <a:rPr lang="en-US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 </a:t>
          </a:r>
          <a:endParaRPr lang="en-US" sz="3200" b="1" dirty="0">
            <a:solidFill>
              <a:srgbClr val="7030A0"/>
            </a:solidFill>
          </a:endParaRPr>
        </a:p>
      </dgm:t>
    </dgm:pt>
    <dgm:pt modelId="{44BA60DE-3332-47D7-AABC-78A175C5C27F}" type="parTrans" cxnId="{2969B250-B111-4CFA-AE48-ED7B70210893}">
      <dgm:prSet/>
      <dgm:spPr/>
      <dgm:t>
        <a:bodyPr/>
        <a:lstStyle/>
        <a:p>
          <a:endParaRPr lang="en-US"/>
        </a:p>
      </dgm:t>
    </dgm:pt>
    <dgm:pt modelId="{6200CF48-19D4-4ED4-AB1E-4235A9EC52F4}" type="sibTrans" cxnId="{2969B250-B111-4CFA-AE48-ED7B70210893}">
      <dgm:prSet/>
      <dgm:spPr/>
      <dgm:t>
        <a:bodyPr/>
        <a:lstStyle/>
        <a:p>
          <a:endParaRPr lang="en-US"/>
        </a:p>
      </dgm:t>
    </dgm:pt>
    <dgm:pt modelId="{8E06C4FE-AA61-4844-9DA3-391F4D44FCCA}" type="pres">
      <dgm:prSet presAssocID="{613C0BAD-EE1B-4D4C-A5CA-23CB6CE51A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E52345-05C1-486C-874A-1DB70CDE86D7}" type="pres">
      <dgm:prSet presAssocID="{52BED932-DA62-4C6B-87D4-3CC511DF60B9}" presName="centerShape" presStyleLbl="node0" presStyleIdx="0" presStyleCnt="1" custScaleX="137537" custScaleY="128101"/>
      <dgm:spPr/>
      <dgm:t>
        <a:bodyPr/>
        <a:lstStyle/>
        <a:p>
          <a:endParaRPr lang="en-US"/>
        </a:p>
      </dgm:t>
    </dgm:pt>
    <dgm:pt modelId="{4622E3C3-D6A5-4F56-86EC-F4E9946509D2}" type="pres">
      <dgm:prSet presAssocID="{8D1644E7-78E7-47E0-AECE-7AAD6BEE6803}" presName="Name9" presStyleLbl="parChTrans1D2" presStyleIdx="0" presStyleCnt="4"/>
      <dgm:spPr/>
      <dgm:t>
        <a:bodyPr/>
        <a:lstStyle/>
        <a:p>
          <a:endParaRPr lang="en-US"/>
        </a:p>
      </dgm:t>
    </dgm:pt>
    <dgm:pt modelId="{B48E3C2A-1FD2-4532-B6A5-771C2159C912}" type="pres">
      <dgm:prSet presAssocID="{8D1644E7-78E7-47E0-AECE-7AAD6BEE6803}" presName="connTx" presStyleLbl="parChTrans1D2" presStyleIdx="0" presStyleCnt="4"/>
      <dgm:spPr/>
      <dgm:t>
        <a:bodyPr/>
        <a:lstStyle/>
        <a:p>
          <a:endParaRPr lang="en-US"/>
        </a:p>
      </dgm:t>
    </dgm:pt>
    <dgm:pt modelId="{1F68A2FD-F109-4A1D-AEA8-E8F54C3C0C4D}" type="pres">
      <dgm:prSet presAssocID="{91A08BB1-479F-434F-9CB3-441C86F60491}" presName="node" presStyleLbl="node1" presStyleIdx="0" presStyleCnt="4" custScaleX="131277" custScaleY="113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E5A81-7169-4A8B-B446-68142BDF915B}" type="pres">
      <dgm:prSet presAssocID="{2922F925-418E-4D0D-B233-05575479D81C}" presName="Name9" presStyleLbl="parChTrans1D2" presStyleIdx="1" presStyleCnt="4"/>
      <dgm:spPr/>
      <dgm:t>
        <a:bodyPr/>
        <a:lstStyle/>
        <a:p>
          <a:endParaRPr lang="en-US"/>
        </a:p>
      </dgm:t>
    </dgm:pt>
    <dgm:pt modelId="{6BCC2534-F879-47BD-AB79-77DF963B61B5}" type="pres">
      <dgm:prSet presAssocID="{2922F925-418E-4D0D-B233-05575479D81C}" presName="connTx" presStyleLbl="parChTrans1D2" presStyleIdx="1" presStyleCnt="4"/>
      <dgm:spPr/>
      <dgm:t>
        <a:bodyPr/>
        <a:lstStyle/>
        <a:p>
          <a:endParaRPr lang="en-US"/>
        </a:p>
      </dgm:t>
    </dgm:pt>
    <dgm:pt modelId="{9F7A99D2-87C7-4C6C-A11F-8559568D43E7}" type="pres">
      <dgm:prSet presAssocID="{EB89D110-8ED8-48BD-9CE6-6D67B3343FE0}" presName="node" presStyleLbl="node1" presStyleIdx="1" presStyleCnt="4" custScaleX="140877" custScaleY="132615" custRadScaleRad="116912" custRadScaleInc="-30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31F1C-50D6-4ACC-9575-D36DF583BF2B}" type="pres">
      <dgm:prSet presAssocID="{F609C5A4-FFA5-4750-A322-83783BD331B2}" presName="Name9" presStyleLbl="parChTrans1D2" presStyleIdx="2" presStyleCnt="4"/>
      <dgm:spPr/>
      <dgm:t>
        <a:bodyPr/>
        <a:lstStyle/>
        <a:p>
          <a:endParaRPr lang="en-US"/>
        </a:p>
      </dgm:t>
    </dgm:pt>
    <dgm:pt modelId="{384898C1-E75B-474C-A7F4-4B06411F363E}" type="pres">
      <dgm:prSet presAssocID="{F609C5A4-FFA5-4750-A322-83783BD331B2}" presName="connTx" presStyleLbl="parChTrans1D2" presStyleIdx="2" presStyleCnt="4"/>
      <dgm:spPr/>
      <dgm:t>
        <a:bodyPr/>
        <a:lstStyle/>
        <a:p>
          <a:endParaRPr lang="en-US"/>
        </a:p>
      </dgm:t>
    </dgm:pt>
    <dgm:pt modelId="{941FEB6C-0F65-449C-BA74-1E318EC3DD0E}" type="pres">
      <dgm:prSet presAssocID="{361FADB5-6677-4889-8526-41A3B811CE6A}" presName="node" presStyleLbl="node1" presStyleIdx="2" presStyleCnt="4" custScaleX="148215" custScaleY="122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70F8C-DE38-4CC4-8416-0E56490D28F0}" type="pres">
      <dgm:prSet presAssocID="{44BA60DE-3332-47D7-AABC-78A175C5C27F}" presName="Name9" presStyleLbl="parChTrans1D2" presStyleIdx="3" presStyleCnt="4"/>
      <dgm:spPr/>
      <dgm:t>
        <a:bodyPr/>
        <a:lstStyle/>
        <a:p>
          <a:endParaRPr lang="en-US"/>
        </a:p>
      </dgm:t>
    </dgm:pt>
    <dgm:pt modelId="{8A058B4C-3EBB-406C-A8BF-74B34CC16395}" type="pres">
      <dgm:prSet presAssocID="{44BA60DE-3332-47D7-AABC-78A175C5C27F}" presName="connTx" presStyleLbl="parChTrans1D2" presStyleIdx="3" presStyleCnt="4"/>
      <dgm:spPr/>
      <dgm:t>
        <a:bodyPr/>
        <a:lstStyle/>
        <a:p>
          <a:endParaRPr lang="en-US"/>
        </a:p>
      </dgm:t>
    </dgm:pt>
    <dgm:pt modelId="{453D3DAB-FDCB-441F-966B-6057B21E3924}" type="pres">
      <dgm:prSet presAssocID="{ECFCE8F7-DDF4-40F6-8E89-1EBC44000682}" presName="node" presStyleLbl="node1" presStyleIdx="3" presStyleCnt="4" custScaleX="143434" custScaleY="141643" custRadScaleRad="117221" custRadScaleInc="-117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1F0859-4B6A-4992-8154-DA06B8EF708E}" type="presOf" srcId="{91A08BB1-479F-434F-9CB3-441C86F60491}" destId="{1F68A2FD-F109-4A1D-AEA8-E8F54C3C0C4D}" srcOrd="0" destOrd="0" presId="urn:microsoft.com/office/officeart/2005/8/layout/radial1"/>
    <dgm:cxn modelId="{8F0BB771-F02D-46A0-927D-97746920D19C}" type="presOf" srcId="{2922F925-418E-4D0D-B233-05575479D81C}" destId="{6BCC2534-F879-47BD-AB79-77DF963B61B5}" srcOrd="1" destOrd="0" presId="urn:microsoft.com/office/officeart/2005/8/layout/radial1"/>
    <dgm:cxn modelId="{46B17DBC-21DF-4297-8196-6D4FE2A77B30}" type="presOf" srcId="{361FADB5-6677-4889-8526-41A3B811CE6A}" destId="{941FEB6C-0F65-449C-BA74-1E318EC3DD0E}" srcOrd="0" destOrd="0" presId="urn:microsoft.com/office/officeart/2005/8/layout/radial1"/>
    <dgm:cxn modelId="{6B1E5C9A-98AC-4A4B-ABFF-CB1237C1823F}" srcId="{52BED932-DA62-4C6B-87D4-3CC511DF60B9}" destId="{EB89D110-8ED8-48BD-9CE6-6D67B3343FE0}" srcOrd="1" destOrd="0" parTransId="{2922F925-418E-4D0D-B233-05575479D81C}" sibTransId="{252E2230-3C78-474D-B6D0-FB899DE0CC1C}"/>
    <dgm:cxn modelId="{E962D31D-33CD-47B1-AA18-77912E55A33B}" type="presOf" srcId="{ECFCE8F7-DDF4-40F6-8E89-1EBC44000682}" destId="{453D3DAB-FDCB-441F-966B-6057B21E3924}" srcOrd="0" destOrd="0" presId="urn:microsoft.com/office/officeart/2005/8/layout/radial1"/>
    <dgm:cxn modelId="{3F2F0829-1237-4838-896A-1BC8BD58D588}" srcId="{52BED932-DA62-4C6B-87D4-3CC511DF60B9}" destId="{361FADB5-6677-4889-8526-41A3B811CE6A}" srcOrd="2" destOrd="0" parTransId="{F609C5A4-FFA5-4750-A322-83783BD331B2}" sibTransId="{4A8305C6-A11C-401A-A1A0-1507D82985DC}"/>
    <dgm:cxn modelId="{99CC5D5C-5AFA-47D7-82A4-0AF58A320967}" type="presOf" srcId="{613C0BAD-EE1B-4D4C-A5CA-23CB6CE51A76}" destId="{8E06C4FE-AA61-4844-9DA3-391F4D44FCCA}" srcOrd="0" destOrd="0" presId="urn:microsoft.com/office/officeart/2005/8/layout/radial1"/>
    <dgm:cxn modelId="{38AAA44E-0B3A-4114-8A12-4836C66E90E8}" type="presOf" srcId="{44BA60DE-3332-47D7-AABC-78A175C5C27F}" destId="{E8B70F8C-DE38-4CC4-8416-0E56490D28F0}" srcOrd="0" destOrd="0" presId="urn:microsoft.com/office/officeart/2005/8/layout/radial1"/>
    <dgm:cxn modelId="{62A52DEB-2C02-4EE3-A261-FFF8C924D13A}" type="presOf" srcId="{44BA60DE-3332-47D7-AABC-78A175C5C27F}" destId="{8A058B4C-3EBB-406C-A8BF-74B34CC16395}" srcOrd="1" destOrd="0" presId="urn:microsoft.com/office/officeart/2005/8/layout/radial1"/>
    <dgm:cxn modelId="{0677F9FA-DFFE-4226-9825-714D9AC5023C}" srcId="{613C0BAD-EE1B-4D4C-A5CA-23CB6CE51A76}" destId="{52BED932-DA62-4C6B-87D4-3CC511DF60B9}" srcOrd="0" destOrd="0" parTransId="{7E728077-1A65-4015-B4B6-4A72DA06CB8B}" sibTransId="{4FCFCA1A-09CE-4E72-8B17-7F640022D6E0}"/>
    <dgm:cxn modelId="{2969B250-B111-4CFA-AE48-ED7B70210893}" srcId="{52BED932-DA62-4C6B-87D4-3CC511DF60B9}" destId="{ECFCE8F7-DDF4-40F6-8E89-1EBC44000682}" srcOrd="3" destOrd="0" parTransId="{44BA60DE-3332-47D7-AABC-78A175C5C27F}" sibTransId="{6200CF48-19D4-4ED4-AB1E-4235A9EC52F4}"/>
    <dgm:cxn modelId="{AD39A7AD-9FDD-44A8-A4C6-B00EE24EA290}" type="presOf" srcId="{EB89D110-8ED8-48BD-9CE6-6D67B3343FE0}" destId="{9F7A99D2-87C7-4C6C-A11F-8559568D43E7}" srcOrd="0" destOrd="0" presId="urn:microsoft.com/office/officeart/2005/8/layout/radial1"/>
    <dgm:cxn modelId="{411FCF7C-7671-43C4-9B17-3AABE3CA20EB}" type="presOf" srcId="{F609C5A4-FFA5-4750-A322-83783BD331B2}" destId="{65131F1C-50D6-4ACC-9575-D36DF583BF2B}" srcOrd="0" destOrd="0" presId="urn:microsoft.com/office/officeart/2005/8/layout/radial1"/>
    <dgm:cxn modelId="{01BC8C3E-3DC3-4486-9D1F-70BCB2C23B1C}" type="presOf" srcId="{52BED932-DA62-4C6B-87D4-3CC511DF60B9}" destId="{24E52345-05C1-486C-874A-1DB70CDE86D7}" srcOrd="0" destOrd="0" presId="urn:microsoft.com/office/officeart/2005/8/layout/radial1"/>
    <dgm:cxn modelId="{98DD2EAC-CA04-4FED-848D-1ED631D33D31}" srcId="{52BED932-DA62-4C6B-87D4-3CC511DF60B9}" destId="{91A08BB1-479F-434F-9CB3-441C86F60491}" srcOrd="0" destOrd="0" parTransId="{8D1644E7-78E7-47E0-AECE-7AAD6BEE6803}" sibTransId="{A6915B5F-3412-49A4-8A9B-A2827794FED1}"/>
    <dgm:cxn modelId="{635B2982-106A-4E5C-BE71-F14054986921}" type="presOf" srcId="{2922F925-418E-4D0D-B233-05575479D81C}" destId="{040E5A81-7169-4A8B-B446-68142BDF915B}" srcOrd="0" destOrd="0" presId="urn:microsoft.com/office/officeart/2005/8/layout/radial1"/>
    <dgm:cxn modelId="{0AC72E5F-593B-4904-AE38-4057F2EB452B}" type="presOf" srcId="{F609C5A4-FFA5-4750-A322-83783BD331B2}" destId="{384898C1-E75B-474C-A7F4-4B06411F363E}" srcOrd="1" destOrd="0" presId="urn:microsoft.com/office/officeart/2005/8/layout/radial1"/>
    <dgm:cxn modelId="{14F23880-82D7-46B9-9757-EC8CEF46D08A}" type="presOf" srcId="{8D1644E7-78E7-47E0-AECE-7AAD6BEE6803}" destId="{4622E3C3-D6A5-4F56-86EC-F4E9946509D2}" srcOrd="0" destOrd="0" presId="urn:microsoft.com/office/officeart/2005/8/layout/radial1"/>
    <dgm:cxn modelId="{D00186BA-C2B6-4B7A-8BFF-74A686E6ADB3}" type="presOf" srcId="{8D1644E7-78E7-47E0-AECE-7AAD6BEE6803}" destId="{B48E3C2A-1FD2-4532-B6A5-771C2159C912}" srcOrd="1" destOrd="0" presId="urn:microsoft.com/office/officeart/2005/8/layout/radial1"/>
    <dgm:cxn modelId="{A610DBB7-5BB4-4975-99EB-FAD054414CB6}" type="presParOf" srcId="{8E06C4FE-AA61-4844-9DA3-391F4D44FCCA}" destId="{24E52345-05C1-486C-874A-1DB70CDE86D7}" srcOrd="0" destOrd="0" presId="urn:microsoft.com/office/officeart/2005/8/layout/radial1"/>
    <dgm:cxn modelId="{B5F4BF7F-4089-4F43-8674-1CDE09A7E951}" type="presParOf" srcId="{8E06C4FE-AA61-4844-9DA3-391F4D44FCCA}" destId="{4622E3C3-D6A5-4F56-86EC-F4E9946509D2}" srcOrd="1" destOrd="0" presId="urn:microsoft.com/office/officeart/2005/8/layout/radial1"/>
    <dgm:cxn modelId="{D6B87FAF-5056-4995-9737-9DACEDF3D9CD}" type="presParOf" srcId="{4622E3C3-D6A5-4F56-86EC-F4E9946509D2}" destId="{B48E3C2A-1FD2-4532-B6A5-771C2159C912}" srcOrd="0" destOrd="0" presId="urn:microsoft.com/office/officeart/2005/8/layout/radial1"/>
    <dgm:cxn modelId="{A405FB4C-3E69-48EC-B979-057559DE5DA3}" type="presParOf" srcId="{8E06C4FE-AA61-4844-9DA3-391F4D44FCCA}" destId="{1F68A2FD-F109-4A1D-AEA8-E8F54C3C0C4D}" srcOrd="2" destOrd="0" presId="urn:microsoft.com/office/officeart/2005/8/layout/radial1"/>
    <dgm:cxn modelId="{7F25FE13-AF72-4CBB-B965-33A4005CBFE2}" type="presParOf" srcId="{8E06C4FE-AA61-4844-9DA3-391F4D44FCCA}" destId="{040E5A81-7169-4A8B-B446-68142BDF915B}" srcOrd="3" destOrd="0" presId="urn:microsoft.com/office/officeart/2005/8/layout/radial1"/>
    <dgm:cxn modelId="{3D06F8ED-A086-4CDF-87A3-16FFB15226C2}" type="presParOf" srcId="{040E5A81-7169-4A8B-B446-68142BDF915B}" destId="{6BCC2534-F879-47BD-AB79-77DF963B61B5}" srcOrd="0" destOrd="0" presId="urn:microsoft.com/office/officeart/2005/8/layout/radial1"/>
    <dgm:cxn modelId="{86A9956A-B0DC-49FD-B44D-928E2DD54146}" type="presParOf" srcId="{8E06C4FE-AA61-4844-9DA3-391F4D44FCCA}" destId="{9F7A99D2-87C7-4C6C-A11F-8559568D43E7}" srcOrd="4" destOrd="0" presId="urn:microsoft.com/office/officeart/2005/8/layout/radial1"/>
    <dgm:cxn modelId="{F6BC1375-0917-4FE0-BCED-A100A61B335A}" type="presParOf" srcId="{8E06C4FE-AA61-4844-9DA3-391F4D44FCCA}" destId="{65131F1C-50D6-4ACC-9575-D36DF583BF2B}" srcOrd="5" destOrd="0" presId="urn:microsoft.com/office/officeart/2005/8/layout/radial1"/>
    <dgm:cxn modelId="{E9F252ED-923B-427D-A701-6287EBEC530D}" type="presParOf" srcId="{65131F1C-50D6-4ACC-9575-D36DF583BF2B}" destId="{384898C1-E75B-474C-A7F4-4B06411F363E}" srcOrd="0" destOrd="0" presId="urn:microsoft.com/office/officeart/2005/8/layout/radial1"/>
    <dgm:cxn modelId="{89EA75D2-8974-4EED-AA6E-36355A5B3153}" type="presParOf" srcId="{8E06C4FE-AA61-4844-9DA3-391F4D44FCCA}" destId="{941FEB6C-0F65-449C-BA74-1E318EC3DD0E}" srcOrd="6" destOrd="0" presId="urn:microsoft.com/office/officeart/2005/8/layout/radial1"/>
    <dgm:cxn modelId="{40EDA83A-6CC6-4EB3-A119-0C191FAF6714}" type="presParOf" srcId="{8E06C4FE-AA61-4844-9DA3-391F4D44FCCA}" destId="{E8B70F8C-DE38-4CC4-8416-0E56490D28F0}" srcOrd="7" destOrd="0" presId="urn:microsoft.com/office/officeart/2005/8/layout/radial1"/>
    <dgm:cxn modelId="{9D5DBCC0-8DA9-4596-877F-B1E780E86D6B}" type="presParOf" srcId="{E8B70F8C-DE38-4CC4-8416-0E56490D28F0}" destId="{8A058B4C-3EBB-406C-A8BF-74B34CC16395}" srcOrd="0" destOrd="0" presId="urn:microsoft.com/office/officeart/2005/8/layout/radial1"/>
    <dgm:cxn modelId="{ACDBE9DF-D942-4DD4-AF5B-18E44ABD08C7}" type="presParOf" srcId="{8E06C4FE-AA61-4844-9DA3-391F4D44FCCA}" destId="{453D3DAB-FDCB-441F-966B-6057B21E3924}" srcOrd="8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C541A-F987-4ADB-9BE6-26F64C14B9C4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1C2DE-9688-4C9E-B475-EE4977EBB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1C2DE-9688-4C9E-B475-EE4977EBBA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1C2DE-9688-4C9E-B475-EE4977EBBA7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1C2DE-9688-4C9E-B475-EE4977EBBA7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123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044"/>
            <a:ext cx="9144000" cy="6919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28600" y="2349073"/>
            <a:ext cx="82296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i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3900" b="1" i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304800"/>
            <a:ext cx="44958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990600" y="1295400"/>
          <a:ext cx="7467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1981200" y="762000"/>
            <a:ext cx="5257800" cy="2438400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24200" y="15240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429000"/>
            <a:ext cx="70104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একঘরা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নমুনা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219200"/>
            <a:ext cx="7848600" cy="39703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হাসান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২০১৮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জানুয়ারি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নিম্নরূপ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জানু-১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প্রারম্ভিক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উদবৃত্ত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২৪,৫০০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 ৬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নগদে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৫,৫০০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জানু-১০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নগদে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১০,০০০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জানু-১৪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৬,০০০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জানু-১৯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আসবাব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৫,০০০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জানু-২৫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২,৫০০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জানু-২৮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দেনাদার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৪,০০০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জুন-৩০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কর্মচারীদের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৩,৫০০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486400"/>
            <a:ext cx="77724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উপরিউক্ত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গুলোকে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একঘরা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বইতে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স্থানান্তর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981199"/>
          <a:ext cx="8839200" cy="4384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"/>
                <a:gridCol w="1524000"/>
                <a:gridCol w="533400"/>
                <a:gridCol w="457200"/>
                <a:gridCol w="1066800"/>
                <a:gridCol w="914400"/>
                <a:gridCol w="1371600"/>
                <a:gridCol w="609600"/>
                <a:gridCol w="533400"/>
                <a:gridCol w="9144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    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ভাঃ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পরিমান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  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ভাঃ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পরিমান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২০১৮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২০১৮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জানুঃ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বি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/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২৪,৫০০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জানুঃ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৬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নগদে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মাল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৫,৫০০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01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জানুঃ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১০</a:t>
                      </a:r>
                    </a:p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জানুঃ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২৮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নগদে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মাল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দেনাদার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১০,০০০</a:t>
                      </a: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৪,০০০ 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জানুঃ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১৪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জানুঃ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১৯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নগদান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আসবাবপত্র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৬,০০০</a:t>
                      </a: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জানু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ঃ২৫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করিম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২,৫০০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জানু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ঃ৩০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বেতন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৩,৫০০ 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জানুঃ৩১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সি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/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 smtClean="0">
                          <a:latin typeface="NikoshBAN" pitchFamily="2" charset="0"/>
                          <a:cs typeface="NikoshBAN" pitchFamily="2" charset="0"/>
                        </a:rPr>
                        <a:t>১৬,০০০</a:t>
                      </a:r>
                      <a:endParaRPr lang="en-US" u="none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ফেব্রুঃ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বি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/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u="sng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৩৮,৫০০</a:t>
                      </a: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১৬,০০০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u="sng" dirty="0" smtClean="0">
                          <a:latin typeface="NikoshBAN" pitchFamily="2" charset="0"/>
                          <a:cs typeface="NikoshBAN" pitchFamily="2" charset="0"/>
                        </a:rPr>
                        <a:t>৩৮,৫০০</a:t>
                      </a:r>
                      <a:endParaRPr lang="en-US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1143000"/>
            <a:ext cx="10668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3800" y="1219200"/>
            <a:ext cx="114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609600"/>
            <a:ext cx="36576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u="sng" dirty="0" err="1" smtClean="0">
                <a:latin typeface="NikoshBAN" pitchFamily="2" charset="0"/>
                <a:cs typeface="NikoshBAN" pitchFamily="2" charset="0"/>
              </a:rPr>
              <a:t>একঘরা</a:t>
            </a:r>
            <a:r>
              <a:rPr lang="en-US" sz="48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48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800" b="1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b="1" u="sng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505200" y="57150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153400" y="57150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838200"/>
            <a:ext cx="18288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209800"/>
            <a:ext cx="70866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বইয়ে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একঘরা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বইয়ে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1905000" y="381000"/>
            <a:ext cx="5181600" cy="2667000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71800" y="10668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276600"/>
            <a:ext cx="80010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১০৬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পৃষ্ঠায়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১,৪,৬,১০,১৫,২৫,৩০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অবলম্ভনে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একঘরা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762000"/>
            <a:ext cx="42672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438400"/>
            <a:ext cx="6248400" cy="36625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মোহাম্মাদ</a:t>
            </a:r>
            <a:r>
              <a:rPr lang="en-US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বশর</a:t>
            </a:r>
            <a:endParaRPr lang="en-US" sz="4000" b="1" i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4000" b="1" i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লক্ষ্মীয়ারা</a:t>
            </a:r>
            <a:r>
              <a:rPr lang="en-US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i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ফেনি</a:t>
            </a:r>
            <a:r>
              <a:rPr lang="en-US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সদর,ফেনি</a:t>
            </a:r>
            <a:r>
              <a:rPr lang="en-US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০১৮১৯৭৫১০৭১</a:t>
            </a:r>
          </a:p>
          <a:p>
            <a:r>
              <a:rPr lang="en-US" sz="32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 </a:t>
            </a:r>
            <a:r>
              <a:rPr lang="en-US" sz="32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মেইলঃ</a:t>
            </a:r>
            <a:r>
              <a:rPr lang="en-US" sz="32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basharlhsf@gmail.com</a:t>
            </a:r>
            <a:endParaRPr lang="en-US" sz="3200" b="1" i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2286000"/>
            <a:ext cx="6248400" cy="3046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i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বিষয়ঃহিসাব</a:t>
            </a:r>
            <a:r>
              <a:rPr lang="en-US" sz="4800" i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i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800" i="1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i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800" i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i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en-US" sz="4800" i="1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i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অধ্যায়ঃঅষ্টম</a:t>
            </a:r>
            <a:r>
              <a:rPr lang="en-US" sz="4800" i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i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পাঠঃনগদান</a:t>
            </a:r>
            <a:r>
              <a:rPr lang="en-US" sz="4800" i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i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বই</a:t>
            </a:r>
            <a:endParaRPr lang="en-US" sz="5400" i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838200"/>
            <a:ext cx="3505200" cy="10156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i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i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i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000" i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i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2362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Explosion 2 4"/>
          <p:cNvSpPr/>
          <p:nvPr/>
        </p:nvSpPr>
        <p:spPr>
          <a:xfrm>
            <a:off x="1828800" y="228600"/>
            <a:ext cx="5334000" cy="2057400"/>
          </a:xfrm>
          <a:prstGeom prst="irregularSeal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895600"/>
            <a:ext cx="7162800" cy="32316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lvl="0">
              <a:buFont typeface="Wingdings" pitchFamily="2" charset="2"/>
              <a:buChar char="v"/>
            </a:pP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lvl="0">
              <a:buFont typeface="Wingdings" pitchFamily="2" charset="2"/>
              <a:buChar char="v"/>
            </a:pP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একঘরা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838200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685800"/>
            <a:ext cx="4724400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t'oyktpytypo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67000"/>
            <a:ext cx="4038601" cy="3308535"/>
          </a:xfrm>
          <a:prstGeom prst="rect">
            <a:avLst/>
          </a:prstGeom>
        </p:spPr>
      </p:pic>
      <p:pic>
        <p:nvPicPr>
          <p:cNvPr id="7" name="Picture 6" descr="tpyhgphplpg[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1" y="2667000"/>
            <a:ext cx="48006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09600"/>
            <a:ext cx="746760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895600" y="3581400"/>
            <a:ext cx="32766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7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Explosion 1 12"/>
          <p:cNvSpPr/>
          <p:nvPr/>
        </p:nvSpPr>
        <p:spPr>
          <a:xfrm>
            <a:off x="1752600" y="381000"/>
            <a:ext cx="5791200" cy="3048000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743200" y="1295400"/>
            <a:ext cx="3886200" cy="110799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47800"/>
            <a:ext cx="7848600" cy="35394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প্রতিষ্ঠানে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অসংখ্য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নিয়মিত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সংগঠিত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লেনদেনসমূহকে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মানদন্ডের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পারি।মানদন্ডটি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অর্থ।লেনদেনের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সম্পৃক্ততা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থাকা।যে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ঘটে,ঐ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লেনদেনসমূহকে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একত্রিত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-ই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457200"/>
            <a:ext cx="37338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1 4"/>
          <p:cNvSpPr/>
          <p:nvPr/>
        </p:nvSpPr>
        <p:spPr>
          <a:xfrm>
            <a:off x="2209800" y="609600"/>
            <a:ext cx="5334000" cy="2438400"/>
          </a:xfrm>
          <a:prstGeom prst="irregularSeal1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12954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3276600"/>
            <a:ext cx="60198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512</TotalTime>
  <Words>370</Words>
  <Application>Microsoft Office PowerPoint</Application>
  <PresentationFormat>On-screen Show (4:3)</PresentationFormat>
  <Paragraphs>108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CTI191027</cp:lastModifiedBy>
  <cp:revision>118</cp:revision>
  <dcterms:created xsi:type="dcterms:W3CDTF">2006-08-16T00:00:00Z</dcterms:created>
  <dcterms:modified xsi:type="dcterms:W3CDTF">2020-04-12T14:46:26Z</dcterms:modified>
</cp:coreProperties>
</file>