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78" r:id="rId5"/>
    <p:sldId id="279" r:id="rId6"/>
    <p:sldId id="262" r:id="rId7"/>
    <p:sldId id="265" r:id="rId8"/>
    <p:sldId id="285" r:id="rId9"/>
    <p:sldId id="281" r:id="rId10"/>
    <p:sldId id="282" r:id="rId11"/>
    <p:sldId id="286" r:id="rId12"/>
    <p:sldId id="283" r:id="rId13"/>
    <p:sldId id="287" r:id="rId14"/>
    <p:sldId id="288" r:id="rId15"/>
    <p:sldId id="289" r:id="rId16"/>
    <p:sldId id="266" r:id="rId17"/>
    <p:sldId id="276" r:id="rId18"/>
    <p:sldId id="291" r:id="rId19"/>
    <p:sldId id="292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115"/>
    <a:srgbClr val="294E9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8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A8A14-33E9-44AE-8714-E4F6E13EFB55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EF639B-A764-4553-A7BB-2C9B60CB06AC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মণ্ডলের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উপাদান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D9487-01BF-4CEA-993E-2DC5BB217861}" type="parTrans" cxnId="{62DB7318-E7AC-4AE0-B92F-4A8C2E6FD16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99112-DD6C-4AA5-8760-4A8170A3C953}" type="sibTrans" cxnId="{62DB7318-E7AC-4AE0-B92F-4A8C2E6FD16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4DFA0C-6942-4FDA-926D-2C62C6C70B22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২০.৭১%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6ABF91-3C23-47A9-B21D-16371534351C}" type="parTrans" cxnId="{1577604F-DBCC-49AF-9D23-93891BDEECE0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207D20-CCC5-4DEB-B32B-696881BB7BCD}" type="sibTrans" cxnId="{1577604F-DBCC-49AF-9D23-93891BDEECE0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7521B0-3234-4D2A-9940-CC77CE97F56D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নাইট্রোজেন 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৭৮.০২%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B5E802-9B7D-42F2-9186-D95F1B61A7AD}" type="parTrans" cxnId="{BFD3EE34-6AAB-4B9F-8BF7-82A51431730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38C4F-90C2-4620-A270-16F0956DFF8A}" type="sibTrans" cxnId="{BFD3EE34-6AAB-4B9F-8BF7-82A51431730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CC0CD9-47DB-45BC-A5B6-A0A8A6B9BAD3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কার্বন ডাই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০.০৩%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D44273-EBE6-4551-B290-74269B339AED}" type="parTrans" cxnId="{53D27E4E-1FFB-4AF1-8C43-75CECA901636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AC60B3-4802-4406-86F4-F36F4E333997}" type="sibTrans" cxnId="{53D27E4E-1FFB-4AF1-8C43-75CECA901636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1DB21E-13FB-45B0-973B-C2CC0244E610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আরগন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০.৮০% 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649FB3-2CCB-434E-BF35-F9702063E0CD}" type="parTrans" cxnId="{EAAFECE1-4DCA-4820-B275-46BB1396B23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CD012-A9FB-4198-A1A4-E1DBE4183F5E}" type="sibTrans" cxnId="{EAAFECE1-4DCA-4820-B275-46BB1396B23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40C580-EC26-44F6-BB44-86CBFA634E93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জলীয় বাষ্প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০.৪১% 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A26C13-DA57-4EDE-B62B-BEC42D7C626D}" type="parTrans" cxnId="{7C16E0D8-1F25-44E6-982F-6BB5BC21D27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04D3E5-A4CB-4AEE-A4B3-323331E1933E}" type="sibTrans" cxnId="{7C16E0D8-1F25-44E6-982F-6BB5BC21D27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8B6B78-54DE-44A8-A2C6-DC852E82F70A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 গ্যাস 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০.০২%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198F4D-CB03-4327-A427-545578BB85C6}" type="parTrans" cxnId="{466B18AE-D9CB-4D69-BEE5-95F7DF004AA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818543-FE57-49CC-933E-F188DFA50A01}" type="sibTrans" cxnId="{466B18AE-D9CB-4D69-BEE5-95F7DF004AA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DE1B73-0F79-42C1-8E23-F3C188F4F6FE}" type="pres">
      <dgm:prSet presAssocID="{7CDA8A14-33E9-44AE-8714-E4F6E13EFB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5CD266-10DF-47F1-8FF1-69E971A3D5F8}" type="pres">
      <dgm:prSet presAssocID="{71EF639B-A764-4553-A7BB-2C9B60CB06A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92259C9-0F5C-4200-ADEB-A55C739CD99E}" type="pres">
      <dgm:prSet presAssocID="{C24DFA0C-6942-4FDA-926D-2C62C6C70B22}" presName="Accent1" presStyleCnt="0"/>
      <dgm:spPr/>
      <dgm:t>
        <a:bodyPr/>
        <a:lstStyle/>
        <a:p>
          <a:endParaRPr lang="en-US"/>
        </a:p>
      </dgm:t>
    </dgm:pt>
    <dgm:pt modelId="{630ADD83-7E69-47E5-AC4F-D3C9C9380733}" type="pres">
      <dgm:prSet presAssocID="{C24DFA0C-6942-4FDA-926D-2C62C6C70B22}" presName="Accent" presStyleLbl="bgShp" presStyleIdx="0" presStyleCnt="6"/>
      <dgm:spPr/>
      <dgm:t>
        <a:bodyPr/>
        <a:lstStyle/>
        <a:p>
          <a:endParaRPr lang="en-US"/>
        </a:p>
      </dgm:t>
    </dgm:pt>
    <dgm:pt modelId="{23AC82DB-509D-45EC-B32D-C2F1B4FAB1BD}" type="pres">
      <dgm:prSet presAssocID="{C24DFA0C-6942-4FDA-926D-2C62C6C70B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42518-9E67-40AB-BE44-1F4A5C0B0D14}" type="pres">
      <dgm:prSet presAssocID="{317521B0-3234-4D2A-9940-CC77CE97F56D}" presName="Accent2" presStyleCnt="0"/>
      <dgm:spPr/>
      <dgm:t>
        <a:bodyPr/>
        <a:lstStyle/>
        <a:p>
          <a:endParaRPr lang="en-US"/>
        </a:p>
      </dgm:t>
    </dgm:pt>
    <dgm:pt modelId="{BBB8A399-02F4-4D1A-B7E5-5C7C5921E301}" type="pres">
      <dgm:prSet presAssocID="{317521B0-3234-4D2A-9940-CC77CE97F56D}" presName="Accent" presStyleLbl="bgShp" presStyleIdx="1" presStyleCnt="6"/>
      <dgm:spPr/>
      <dgm:t>
        <a:bodyPr/>
        <a:lstStyle/>
        <a:p>
          <a:endParaRPr lang="en-US"/>
        </a:p>
      </dgm:t>
    </dgm:pt>
    <dgm:pt modelId="{8434949B-6C86-4F15-BA7D-36A28B101974}" type="pres">
      <dgm:prSet presAssocID="{317521B0-3234-4D2A-9940-CC77CE97F56D}" presName="Child2" presStyleLbl="node1" presStyleIdx="1" presStyleCnt="6" custScaleX="118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0569E-E9BA-4C8C-858A-BF06D0FFAE43}" type="pres">
      <dgm:prSet presAssocID="{A9CC0CD9-47DB-45BC-A5B6-A0A8A6B9BAD3}" presName="Accent3" presStyleCnt="0"/>
      <dgm:spPr/>
      <dgm:t>
        <a:bodyPr/>
        <a:lstStyle/>
        <a:p>
          <a:endParaRPr lang="en-US"/>
        </a:p>
      </dgm:t>
    </dgm:pt>
    <dgm:pt modelId="{AB15B50C-20B1-4148-9072-1CE5A518FC86}" type="pres">
      <dgm:prSet presAssocID="{A9CC0CD9-47DB-45BC-A5B6-A0A8A6B9BAD3}" presName="Accent" presStyleLbl="bgShp" presStyleIdx="2" presStyleCnt="6"/>
      <dgm:spPr/>
      <dgm:t>
        <a:bodyPr/>
        <a:lstStyle/>
        <a:p>
          <a:endParaRPr lang="en-US"/>
        </a:p>
      </dgm:t>
    </dgm:pt>
    <dgm:pt modelId="{BBD6F994-7289-43B2-A894-1670221F2B12}" type="pres">
      <dgm:prSet presAssocID="{A9CC0CD9-47DB-45BC-A5B6-A0A8A6B9BAD3}" presName="Child3" presStyleLbl="node1" presStyleIdx="2" presStyleCnt="6" custScaleX="111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5914-AF75-4329-88CA-10D98E43FA4E}" type="pres">
      <dgm:prSet presAssocID="{5A1DB21E-13FB-45B0-973B-C2CC0244E610}" presName="Accent4" presStyleCnt="0"/>
      <dgm:spPr/>
      <dgm:t>
        <a:bodyPr/>
        <a:lstStyle/>
        <a:p>
          <a:endParaRPr lang="en-US"/>
        </a:p>
      </dgm:t>
    </dgm:pt>
    <dgm:pt modelId="{F240A034-2EDB-4F07-A323-9C5D6D6CB8BC}" type="pres">
      <dgm:prSet presAssocID="{5A1DB21E-13FB-45B0-973B-C2CC0244E610}" presName="Accent" presStyleLbl="bgShp" presStyleIdx="3" presStyleCnt="6"/>
      <dgm:spPr/>
      <dgm:t>
        <a:bodyPr/>
        <a:lstStyle/>
        <a:p>
          <a:endParaRPr lang="en-US"/>
        </a:p>
      </dgm:t>
    </dgm:pt>
    <dgm:pt modelId="{1BC406D6-575B-4CAE-A1B8-088FF01FFEC3}" type="pres">
      <dgm:prSet presAssocID="{5A1DB21E-13FB-45B0-973B-C2CC0244E61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603EC-8A61-4F7B-9B31-E31A6640B7EF}" type="pres">
      <dgm:prSet presAssocID="{B040C580-EC26-44F6-BB44-86CBFA634E93}" presName="Accent5" presStyleCnt="0"/>
      <dgm:spPr/>
      <dgm:t>
        <a:bodyPr/>
        <a:lstStyle/>
        <a:p>
          <a:endParaRPr lang="en-US"/>
        </a:p>
      </dgm:t>
    </dgm:pt>
    <dgm:pt modelId="{3ACFBA13-2E97-4A56-8281-BBD7D5A467F9}" type="pres">
      <dgm:prSet presAssocID="{B040C580-EC26-44F6-BB44-86CBFA634E93}" presName="Accent" presStyleLbl="bgShp" presStyleIdx="4" presStyleCnt="6"/>
      <dgm:spPr/>
      <dgm:t>
        <a:bodyPr/>
        <a:lstStyle/>
        <a:p>
          <a:endParaRPr lang="en-US"/>
        </a:p>
      </dgm:t>
    </dgm:pt>
    <dgm:pt modelId="{9DB4FDC0-1FA1-4F51-9368-8071E05B96AE}" type="pres">
      <dgm:prSet presAssocID="{B040C580-EC26-44F6-BB44-86CBFA634E93}" presName="Child5" presStyleLbl="node1" presStyleIdx="4" presStyleCnt="6" custScaleX="121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2878B-2403-4FAC-B57F-B085DAF30DA6}" type="pres">
      <dgm:prSet presAssocID="{3A8B6B78-54DE-44A8-A2C6-DC852E82F70A}" presName="Accent6" presStyleCnt="0"/>
      <dgm:spPr/>
      <dgm:t>
        <a:bodyPr/>
        <a:lstStyle/>
        <a:p>
          <a:endParaRPr lang="en-US"/>
        </a:p>
      </dgm:t>
    </dgm:pt>
    <dgm:pt modelId="{AC3B31A1-9FC3-41D3-8103-A6A2572B19D3}" type="pres">
      <dgm:prSet presAssocID="{3A8B6B78-54DE-44A8-A2C6-DC852E82F70A}" presName="Accent" presStyleLbl="bgShp" presStyleIdx="5" presStyleCnt="6"/>
      <dgm:spPr/>
      <dgm:t>
        <a:bodyPr/>
        <a:lstStyle/>
        <a:p>
          <a:endParaRPr lang="en-US"/>
        </a:p>
      </dgm:t>
    </dgm:pt>
    <dgm:pt modelId="{1EDD36D0-D452-48AA-949E-011D577D2F5C}" type="pres">
      <dgm:prSet presAssocID="{3A8B6B78-54DE-44A8-A2C6-DC852E82F70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FECE1-4DCA-4820-B275-46BB1396B233}" srcId="{71EF639B-A764-4553-A7BB-2C9B60CB06AC}" destId="{5A1DB21E-13FB-45B0-973B-C2CC0244E610}" srcOrd="3" destOrd="0" parTransId="{AC649FB3-2CCB-434E-BF35-F9702063E0CD}" sibTransId="{63ECD012-A9FB-4198-A1A4-E1DBE4183F5E}"/>
    <dgm:cxn modelId="{7C16E0D8-1F25-44E6-982F-6BB5BC21D275}" srcId="{71EF639B-A764-4553-A7BB-2C9B60CB06AC}" destId="{B040C580-EC26-44F6-BB44-86CBFA634E93}" srcOrd="4" destOrd="0" parTransId="{6BA26C13-DA57-4EDE-B62B-BEC42D7C626D}" sibTransId="{0F04D3E5-A4CB-4AEE-A4B3-323331E1933E}"/>
    <dgm:cxn modelId="{1577604F-DBCC-49AF-9D23-93891BDEECE0}" srcId="{71EF639B-A764-4553-A7BB-2C9B60CB06AC}" destId="{C24DFA0C-6942-4FDA-926D-2C62C6C70B22}" srcOrd="0" destOrd="0" parTransId="{2F6ABF91-3C23-47A9-B21D-16371534351C}" sibTransId="{45207D20-CCC5-4DEB-B32B-696881BB7BCD}"/>
    <dgm:cxn modelId="{87B80597-98C6-4729-9AA4-CFEFE1CBA60E}" type="presOf" srcId="{71EF639B-A764-4553-A7BB-2C9B60CB06AC}" destId="{EA5CD266-10DF-47F1-8FF1-69E971A3D5F8}" srcOrd="0" destOrd="0" presId="urn:microsoft.com/office/officeart/2011/layout/HexagonRadial"/>
    <dgm:cxn modelId="{53D27E4E-1FFB-4AF1-8C43-75CECA901636}" srcId="{71EF639B-A764-4553-A7BB-2C9B60CB06AC}" destId="{A9CC0CD9-47DB-45BC-A5B6-A0A8A6B9BAD3}" srcOrd="2" destOrd="0" parTransId="{FDD44273-EBE6-4551-B290-74269B339AED}" sibTransId="{83AC60B3-4802-4406-86F4-F36F4E333997}"/>
    <dgm:cxn modelId="{867A816E-A4A6-49B7-8E03-8027682F4C87}" type="presOf" srcId="{C24DFA0C-6942-4FDA-926D-2C62C6C70B22}" destId="{23AC82DB-509D-45EC-B32D-C2F1B4FAB1BD}" srcOrd="0" destOrd="0" presId="urn:microsoft.com/office/officeart/2011/layout/HexagonRadial"/>
    <dgm:cxn modelId="{48912F43-A748-4B98-887C-F3419FA1F142}" type="presOf" srcId="{3A8B6B78-54DE-44A8-A2C6-DC852E82F70A}" destId="{1EDD36D0-D452-48AA-949E-011D577D2F5C}" srcOrd="0" destOrd="0" presId="urn:microsoft.com/office/officeart/2011/layout/HexagonRadial"/>
    <dgm:cxn modelId="{2DD118AD-03AA-468A-BD27-9950F4C764F1}" type="presOf" srcId="{B040C580-EC26-44F6-BB44-86CBFA634E93}" destId="{9DB4FDC0-1FA1-4F51-9368-8071E05B96AE}" srcOrd="0" destOrd="0" presId="urn:microsoft.com/office/officeart/2011/layout/HexagonRadial"/>
    <dgm:cxn modelId="{62DB7318-E7AC-4AE0-B92F-4A8C2E6FD165}" srcId="{7CDA8A14-33E9-44AE-8714-E4F6E13EFB55}" destId="{71EF639B-A764-4553-A7BB-2C9B60CB06AC}" srcOrd="0" destOrd="0" parTransId="{077D9487-01BF-4CEA-993E-2DC5BB217861}" sibTransId="{18C99112-DD6C-4AA5-8760-4A8170A3C953}"/>
    <dgm:cxn modelId="{83D40304-AC52-40D9-B3D8-C60D9777C4F2}" type="presOf" srcId="{5A1DB21E-13FB-45B0-973B-C2CC0244E610}" destId="{1BC406D6-575B-4CAE-A1B8-088FF01FFEC3}" srcOrd="0" destOrd="0" presId="urn:microsoft.com/office/officeart/2011/layout/HexagonRadial"/>
    <dgm:cxn modelId="{BFD3EE34-6AAB-4B9F-8BF7-82A514317307}" srcId="{71EF639B-A764-4553-A7BB-2C9B60CB06AC}" destId="{317521B0-3234-4D2A-9940-CC77CE97F56D}" srcOrd="1" destOrd="0" parTransId="{EEB5E802-9B7D-42F2-9186-D95F1B61A7AD}" sibTransId="{51338C4F-90C2-4620-A270-16F0956DFF8A}"/>
    <dgm:cxn modelId="{466B18AE-D9CB-4D69-BEE5-95F7DF004AAC}" srcId="{71EF639B-A764-4553-A7BB-2C9B60CB06AC}" destId="{3A8B6B78-54DE-44A8-A2C6-DC852E82F70A}" srcOrd="5" destOrd="0" parTransId="{D2198F4D-CB03-4327-A427-545578BB85C6}" sibTransId="{F5818543-FE57-49CC-933E-F188DFA50A01}"/>
    <dgm:cxn modelId="{DD4623F8-350F-4FBD-8151-4A45FEC7FA44}" type="presOf" srcId="{7CDA8A14-33E9-44AE-8714-E4F6E13EFB55}" destId="{E2DE1B73-0F79-42C1-8E23-F3C188F4F6FE}" srcOrd="0" destOrd="0" presId="urn:microsoft.com/office/officeart/2011/layout/HexagonRadial"/>
    <dgm:cxn modelId="{8A545C48-0336-4809-8D70-536321ADC49D}" type="presOf" srcId="{317521B0-3234-4D2A-9940-CC77CE97F56D}" destId="{8434949B-6C86-4F15-BA7D-36A28B101974}" srcOrd="0" destOrd="0" presId="urn:microsoft.com/office/officeart/2011/layout/HexagonRadial"/>
    <dgm:cxn modelId="{EC59CCF9-1776-44FF-AACC-5A91EDE614C4}" type="presOf" srcId="{A9CC0CD9-47DB-45BC-A5B6-A0A8A6B9BAD3}" destId="{BBD6F994-7289-43B2-A894-1670221F2B12}" srcOrd="0" destOrd="0" presId="urn:microsoft.com/office/officeart/2011/layout/HexagonRadial"/>
    <dgm:cxn modelId="{12B20E96-F1B5-45B9-9D07-E07AEF8ED0FA}" type="presParOf" srcId="{E2DE1B73-0F79-42C1-8E23-F3C188F4F6FE}" destId="{EA5CD266-10DF-47F1-8FF1-69E971A3D5F8}" srcOrd="0" destOrd="0" presId="urn:microsoft.com/office/officeart/2011/layout/HexagonRadial"/>
    <dgm:cxn modelId="{53C507BC-E076-4E92-AC61-DACF8BFA667F}" type="presParOf" srcId="{E2DE1B73-0F79-42C1-8E23-F3C188F4F6FE}" destId="{A92259C9-0F5C-4200-ADEB-A55C739CD99E}" srcOrd="1" destOrd="0" presId="urn:microsoft.com/office/officeart/2011/layout/HexagonRadial"/>
    <dgm:cxn modelId="{D8359E4C-39C3-40C3-AEC0-4383D4CAB127}" type="presParOf" srcId="{A92259C9-0F5C-4200-ADEB-A55C739CD99E}" destId="{630ADD83-7E69-47E5-AC4F-D3C9C9380733}" srcOrd="0" destOrd="0" presId="urn:microsoft.com/office/officeart/2011/layout/HexagonRadial"/>
    <dgm:cxn modelId="{73803A7C-24C4-450D-AB80-D4E85F844026}" type="presParOf" srcId="{E2DE1B73-0F79-42C1-8E23-F3C188F4F6FE}" destId="{23AC82DB-509D-45EC-B32D-C2F1B4FAB1BD}" srcOrd="2" destOrd="0" presId="urn:microsoft.com/office/officeart/2011/layout/HexagonRadial"/>
    <dgm:cxn modelId="{AEA178FE-2B11-4797-9E72-593282ADC0D8}" type="presParOf" srcId="{E2DE1B73-0F79-42C1-8E23-F3C188F4F6FE}" destId="{D6542518-9E67-40AB-BE44-1F4A5C0B0D14}" srcOrd="3" destOrd="0" presId="urn:microsoft.com/office/officeart/2011/layout/HexagonRadial"/>
    <dgm:cxn modelId="{507BBE24-4B6A-4D0D-95EC-BD4C2A6D9298}" type="presParOf" srcId="{D6542518-9E67-40AB-BE44-1F4A5C0B0D14}" destId="{BBB8A399-02F4-4D1A-B7E5-5C7C5921E301}" srcOrd="0" destOrd="0" presId="urn:microsoft.com/office/officeart/2011/layout/HexagonRadial"/>
    <dgm:cxn modelId="{A34FCBED-AB18-4A26-839E-AA2DD667AE9E}" type="presParOf" srcId="{E2DE1B73-0F79-42C1-8E23-F3C188F4F6FE}" destId="{8434949B-6C86-4F15-BA7D-36A28B101974}" srcOrd="4" destOrd="0" presId="urn:microsoft.com/office/officeart/2011/layout/HexagonRadial"/>
    <dgm:cxn modelId="{4C3A1F10-94D7-461A-BC03-E44BAD28692D}" type="presParOf" srcId="{E2DE1B73-0F79-42C1-8E23-F3C188F4F6FE}" destId="{A3B0569E-E9BA-4C8C-858A-BF06D0FFAE43}" srcOrd="5" destOrd="0" presId="urn:microsoft.com/office/officeart/2011/layout/HexagonRadial"/>
    <dgm:cxn modelId="{B2DD51C3-45B7-4D61-AD2A-FC162B76AA98}" type="presParOf" srcId="{A3B0569E-E9BA-4C8C-858A-BF06D0FFAE43}" destId="{AB15B50C-20B1-4148-9072-1CE5A518FC86}" srcOrd="0" destOrd="0" presId="urn:microsoft.com/office/officeart/2011/layout/HexagonRadial"/>
    <dgm:cxn modelId="{3B966952-1C91-449E-8855-66E60CD52721}" type="presParOf" srcId="{E2DE1B73-0F79-42C1-8E23-F3C188F4F6FE}" destId="{BBD6F994-7289-43B2-A894-1670221F2B12}" srcOrd="6" destOrd="0" presId="urn:microsoft.com/office/officeart/2011/layout/HexagonRadial"/>
    <dgm:cxn modelId="{988C1CB7-CCF7-4E0C-A879-57BB9A6808EE}" type="presParOf" srcId="{E2DE1B73-0F79-42C1-8E23-F3C188F4F6FE}" destId="{36475914-AF75-4329-88CA-10D98E43FA4E}" srcOrd="7" destOrd="0" presId="urn:microsoft.com/office/officeart/2011/layout/HexagonRadial"/>
    <dgm:cxn modelId="{BE37CAE5-4EC8-4F56-9108-EE73944846F6}" type="presParOf" srcId="{36475914-AF75-4329-88CA-10D98E43FA4E}" destId="{F240A034-2EDB-4F07-A323-9C5D6D6CB8BC}" srcOrd="0" destOrd="0" presId="urn:microsoft.com/office/officeart/2011/layout/HexagonRadial"/>
    <dgm:cxn modelId="{25303FB7-944E-4C6C-AF4D-F12FABCD8C4B}" type="presParOf" srcId="{E2DE1B73-0F79-42C1-8E23-F3C188F4F6FE}" destId="{1BC406D6-575B-4CAE-A1B8-088FF01FFEC3}" srcOrd="8" destOrd="0" presId="urn:microsoft.com/office/officeart/2011/layout/HexagonRadial"/>
    <dgm:cxn modelId="{413F57A1-6728-43DD-94E6-F8D1EC6AAB2E}" type="presParOf" srcId="{E2DE1B73-0F79-42C1-8E23-F3C188F4F6FE}" destId="{9D2603EC-8A61-4F7B-9B31-E31A6640B7EF}" srcOrd="9" destOrd="0" presId="urn:microsoft.com/office/officeart/2011/layout/HexagonRadial"/>
    <dgm:cxn modelId="{91837E34-122A-4949-B5BD-8D50EF529173}" type="presParOf" srcId="{9D2603EC-8A61-4F7B-9B31-E31A6640B7EF}" destId="{3ACFBA13-2E97-4A56-8281-BBD7D5A467F9}" srcOrd="0" destOrd="0" presId="urn:microsoft.com/office/officeart/2011/layout/HexagonRadial"/>
    <dgm:cxn modelId="{D26D2EC3-F809-4FC8-ABAB-73A5CAD89835}" type="presParOf" srcId="{E2DE1B73-0F79-42C1-8E23-F3C188F4F6FE}" destId="{9DB4FDC0-1FA1-4F51-9368-8071E05B96AE}" srcOrd="10" destOrd="0" presId="urn:microsoft.com/office/officeart/2011/layout/HexagonRadial"/>
    <dgm:cxn modelId="{1EF45001-AF01-42A5-A50D-41CAA2A4F5A1}" type="presParOf" srcId="{E2DE1B73-0F79-42C1-8E23-F3C188F4F6FE}" destId="{7262878B-2403-4FAC-B57F-B085DAF30DA6}" srcOrd="11" destOrd="0" presId="urn:microsoft.com/office/officeart/2011/layout/HexagonRadial"/>
    <dgm:cxn modelId="{A621F2B7-6E79-42CD-B667-5704D7986EFD}" type="presParOf" srcId="{7262878B-2403-4FAC-B57F-B085DAF30DA6}" destId="{AC3B31A1-9FC3-41D3-8103-A6A2572B19D3}" srcOrd="0" destOrd="0" presId="urn:microsoft.com/office/officeart/2011/layout/HexagonRadial"/>
    <dgm:cxn modelId="{20C18395-17B1-412C-ADAE-52D0910770FA}" type="presParOf" srcId="{E2DE1B73-0F79-42C1-8E23-F3C188F4F6FE}" destId="{1EDD36D0-D452-48AA-949E-011D577D2F5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3EE56-B222-4152-93BA-A327A4DC627B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ADC42AB-DBD9-4FC0-BE74-308AF4217D4B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ট্রপোমন্ডল</a:t>
          </a:r>
        </a:p>
      </dgm:t>
    </dgm:pt>
    <dgm:pt modelId="{9D89B441-292C-478B-B521-16A646CF2373}" type="parTrans" cxnId="{38EBB6A8-13EC-4A74-9C3E-7B8E7D3AEAB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0DD105B-3B6A-4A9C-9551-9DABEC45BC1E}" type="sibTrans" cxnId="{38EBB6A8-13EC-4A74-9C3E-7B8E7D3AEAB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169E1D1-BDBB-4188-B1AE-1CFCB12DC6FA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বায়ুমণ্ডলের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ওজনের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৭৫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এখানে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43DFB6F-9087-4CF0-90F5-09C6FD81F9F6}" type="parTrans" cxnId="{94BF49A7-8205-4946-840D-0D5450F79B70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1E55E3F1-2897-4259-99DE-CA801C0E8342}" type="sibTrans" cxnId="{94BF49A7-8205-4946-840D-0D5450F79B7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65C6484-4814-4869-AA14-032339BC63EE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বৃষিপাত,তুষারপাত,ঝড়</a:t>
          </a:r>
          <a:endParaRPr lang="bn-IN" sz="3600" dirty="0" smtClean="0">
            <a:latin typeface="NikoshBAN" pitchFamily="2" charset="0"/>
            <a:cs typeface="NikoshBAN" pitchFamily="2" charset="0"/>
          </a:endParaRPr>
        </a:p>
      </dgm:t>
    </dgm:pt>
    <dgm:pt modelId="{46B70DA0-051E-49E1-ABD5-A9BC69CFF2F0}" type="parTrans" cxnId="{756AE871-0D88-442C-B0D0-82AC91A39E46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402D011-FC2F-4600-800C-5C5EFD3F4B12}" type="sibTrans" cxnId="{756AE871-0D88-442C-B0D0-82AC91A39E46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2C4FE12-7E8B-4BAE-837A-BC639A4D8007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কুয়াশা,শিশিরমেঘ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বায়ুপ্রবাহ</a:t>
          </a:r>
          <a:endParaRPr lang="bn-IN" sz="3600" dirty="0" smtClean="0">
            <a:latin typeface="NikoshBAN" pitchFamily="2" charset="0"/>
            <a:cs typeface="NikoshBAN" pitchFamily="2" charset="0"/>
          </a:endParaRPr>
        </a:p>
      </dgm:t>
    </dgm:pt>
    <dgm:pt modelId="{4CAB0880-DBA5-4CAD-B7F0-F70965A814BC}" type="parTrans" cxnId="{372D2DF4-F3DB-4071-9969-7820C7B67FBE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8CE906B-3F98-469F-BBD6-C2E53DD66B66}" type="sibTrans" cxnId="{372D2DF4-F3DB-4071-9969-7820C7B67FB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3B4C88E-1331-48D4-87ED-C4F4486398F1}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বায়ুমন্ডলের</a:t>
          </a: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সর্বনি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ন্ম</a:t>
          </a:r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স্তর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ED8A5ED-B74F-4E13-9C1A-CD4FAAD8C5C3}" type="parTrans" cxnId="{F519B8FF-7835-4B14-9AE9-AC9A8F5AA10A}">
      <dgm:prSet custT="1"/>
      <dgm:spPr/>
      <dgm:t>
        <a:bodyPr/>
        <a:lstStyle/>
        <a:p>
          <a:endParaRPr lang="en-US" sz="2800"/>
        </a:p>
      </dgm:t>
    </dgm:pt>
    <dgm:pt modelId="{AAF1714B-8498-4F43-9900-90554A5E4B1F}" type="sibTrans" cxnId="{F519B8FF-7835-4B14-9AE9-AC9A8F5AA10A}">
      <dgm:prSet/>
      <dgm:spPr/>
      <dgm:t>
        <a:bodyPr/>
        <a:lstStyle/>
        <a:p>
          <a:endParaRPr lang="en-US" sz="2000"/>
        </a:p>
      </dgm:t>
    </dgm:pt>
    <dgm:pt modelId="{8EA75F06-FF9C-4051-992C-938BAAA5934D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বিস্তৃত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নিরক্ষীয়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(১৬-১৯)km</a:t>
          </a:r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মেরু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১৩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km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282A41D-A597-48D0-84B9-8D08BADBEA89}" type="sibTrans" cxnId="{D3358590-196A-42F9-A4FE-CF43D3E8BD1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D55E372-438F-4D1D-B778-A1AA1CF493A8}" type="parTrans" cxnId="{D3358590-196A-42F9-A4FE-CF43D3E8BD12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3A937B2-5492-4B4C-843F-34159C25F3A3}" type="pres">
      <dgm:prSet presAssocID="{16E3EE56-B222-4152-93BA-A327A4DC62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472790-28CF-43E4-A164-B9FFB901FD4F}" type="pres">
      <dgm:prSet presAssocID="{3ADC42AB-DBD9-4FC0-BE74-308AF4217D4B}" presName="centerShape" presStyleLbl="node0" presStyleIdx="0" presStyleCnt="1" custScaleX="143554" custScaleY="134250"/>
      <dgm:spPr/>
      <dgm:t>
        <a:bodyPr/>
        <a:lstStyle/>
        <a:p>
          <a:endParaRPr lang="en-US"/>
        </a:p>
      </dgm:t>
    </dgm:pt>
    <dgm:pt modelId="{CDFC4BEA-EB18-461F-BAD2-F3F66BED9333}" type="pres">
      <dgm:prSet presAssocID="{4D55E372-438F-4D1D-B778-A1AA1CF493A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5DDF371-A5EF-4585-AEEA-E779E3CF96E2}" type="pres">
      <dgm:prSet presAssocID="{4D55E372-438F-4D1D-B778-A1AA1CF493A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C8E301D-4880-4BB9-901E-43716A0D07EB}" type="pres">
      <dgm:prSet presAssocID="{8EA75F06-FF9C-4051-992C-938BAAA5934D}" presName="node" presStyleLbl="node1" presStyleIdx="0" presStyleCnt="5" custScaleX="232293" custScaleY="111536" custRadScaleRad="96966" custRadScaleInc="-4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8AA39-6732-401F-A1E5-237109C1ED2F}" type="pres">
      <dgm:prSet presAssocID="{1ED8A5ED-B74F-4E13-9C1A-CD4FAAD8C5C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2F0E46C-35C3-4420-B07D-ACFCE0103817}" type="pres">
      <dgm:prSet presAssocID="{1ED8A5ED-B74F-4E13-9C1A-CD4FAAD8C5C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9C2C4F3-31B8-4DA0-92BF-06111CF51526}" type="pres">
      <dgm:prSet presAssocID="{03B4C88E-1331-48D4-87ED-C4F4486398F1}" presName="node" presStyleLbl="node1" presStyleIdx="1" presStyleCnt="5" custScaleX="148106" custScaleY="106383" custRadScaleRad="124449" custRadScaleInc="10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2E441-4F3A-4D04-9A39-FEE4A9FBC7E6}" type="pres">
      <dgm:prSet presAssocID="{E43DFB6F-9087-4CF0-90F5-09C6FD81F9F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F89EC13-BD22-4ED3-883C-9A7038766518}" type="pres">
      <dgm:prSet presAssocID="{E43DFB6F-9087-4CF0-90F5-09C6FD81F9F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71145E8-96C8-4880-8783-0B99DBECD70B}" type="pres">
      <dgm:prSet presAssocID="{5169E1D1-BDBB-4188-B1AE-1CFCB12DC6FA}" presName="node" presStyleLbl="node1" presStyleIdx="2" presStyleCnt="5" custScaleX="167242" custScaleY="107550" custRadScaleRad="109027" custRadScaleInc="-22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85ADC-3C78-4888-B48F-6BB41551AEBA}" type="pres">
      <dgm:prSet presAssocID="{46B70DA0-051E-49E1-ABD5-A9BC69CFF2F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D320EEC-E1A9-4C62-8F22-82FACD83CE17}" type="pres">
      <dgm:prSet presAssocID="{46B70DA0-051E-49E1-ABD5-A9BC69CFF2F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BF79A70-F28A-40BD-8599-62F0352656A1}" type="pres">
      <dgm:prSet presAssocID="{A65C6484-4814-4869-AA14-032339BC63EE}" presName="node" presStyleLbl="node1" presStyleIdx="3" presStyleCnt="5" custScaleX="156054" custScaleY="105681" custRadScaleRad="108277" custRadScaleInc="25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09E2C-A6F6-466B-9ADC-F0B2A5AC741D}" type="pres">
      <dgm:prSet presAssocID="{4CAB0880-DBA5-4CAD-B7F0-F70965A814B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FA56A5A-51F3-41A9-8939-C47632B1FBCD}" type="pres">
      <dgm:prSet presAssocID="{4CAB0880-DBA5-4CAD-B7F0-F70965A814B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9F584E7-9736-49C4-9025-5A89222DE6AF}" type="pres">
      <dgm:prSet presAssocID="{02C4FE12-7E8B-4BAE-837A-BC639A4D8007}" presName="node" presStyleLbl="node1" presStyleIdx="4" presStyleCnt="5" custScaleX="155706" custScaleY="107640" custRadScaleRad="126209" custRadScaleInc="-10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06044-86B9-454B-9799-1732D16BF4FC}" type="presOf" srcId="{46B70DA0-051E-49E1-ABD5-A9BC69CFF2F0}" destId="{0F085ADC-3C78-4888-B48F-6BB41551AEBA}" srcOrd="0" destOrd="0" presId="urn:microsoft.com/office/officeart/2005/8/layout/radial5"/>
    <dgm:cxn modelId="{B3BE0047-7693-4BC2-BE82-7BE8FDBD3417}" type="presOf" srcId="{4D55E372-438F-4D1D-B778-A1AA1CF493A8}" destId="{C5DDF371-A5EF-4585-AEEA-E779E3CF96E2}" srcOrd="1" destOrd="0" presId="urn:microsoft.com/office/officeart/2005/8/layout/radial5"/>
    <dgm:cxn modelId="{F519B8FF-7835-4B14-9AE9-AC9A8F5AA10A}" srcId="{3ADC42AB-DBD9-4FC0-BE74-308AF4217D4B}" destId="{03B4C88E-1331-48D4-87ED-C4F4486398F1}" srcOrd="1" destOrd="0" parTransId="{1ED8A5ED-B74F-4E13-9C1A-CD4FAAD8C5C3}" sibTransId="{AAF1714B-8498-4F43-9900-90554A5E4B1F}"/>
    <dgm:cxn modelId="{5C30C426-F11F-4A9F-9D99-6670F910ED50}" type="presOf" srcId="{4D55E372-438F-4D1D-B778-A1AA1CF493A8}" destId="{CDFC4BEA-EB18-461F-BAD2-F3F66BED9333}" srcOrd="0" destOrd="0" presId="urn:microsoft.com/office/officeart/2005/8/layout/radial5"/>
    <dgm:cxn modelId="{9AC634F9-82EC-449D-9C08-6DD298F62A62}" type="presOf" srcId="{E43DFB6F-9087-4CF0-90F5-09C6FD81F9F6}" destId="{CDE2E441-4F3A-4D04-9A39-FEE4A9FBC7E6}" srcOrd="0" destOrd="0" presId="urn:microsoft.com/office/officeart/2005/8/layout/radial5"/>
    <dgm:cxn modelId="{62C33A53-A04B-47BB-9995-7918734527F1}" type="presOf" srcId="{3ADC42AB-DBD9-4FC0-BE74-308AF4217D4B}" destId="{8A472790-28CF-43E4-A164-B9FFB901FD4F}" srcOrd="0" destOrd="0" presId="urn:microsoft.com/office/officeart/2005/8/layout/radial5"/>
    <dgm:cxn modelId="{99BD2A31-EA71-4E2D-A51C-C14DFEE01229}" type="presOf" srcId="{1ED8A5ED-B74F-4E13-9C1A-CD4FAAD8C5C3}" destId="{8648AA39-6732-401F-A1E5-237109C1ED2F}" srcOrd="0" destOrd="0" presId="urn:microsoft.com/office/officeart/2005/8/layout/radial5"/>
    <dgm:cxn modelId="{9886E5FA-FEA1-4FF0-9635-12BAFA058401}" type="presOf" srcId="{E43DFB6F-9087-4CF0-90F5-09C6FD81F9F6}" destId="{CF89EC13-BD22-4ED3-883C-9A7038766518}" srcOrd="1" destOrd="0" presId="urn:microsoft.com/office/officeart/2005/8/layout/radial5"/>
    <dgm:cxn modelId="{CA334338-4541-4F0A-A761-14244FBF7BBA}" type="presOf" srcId="{5169E1D1-BDBB-4188-B1AE-1CFCB12DC6FA}" destId="{371145E8-96C8-4880-8783-0B99DBECD70B}" srcOrd="0" destOrd="0" presId="urn:microsoft.com/office/officeart/2005/8/layout/radial5"/>
    <dgm:cxn modelId="{9642F5EE-8BD2-4DA5-BBFD-F9EF1314FF3C}" type="presOf" srcId="{1ED8A5ED-B74F-4E13-9C1A-CD4FAAD8C5C3}" destId="{12F0E46C-35C3-4420-B07D-ACFCE0103817}" srcOrd="1" destOrd="0" presId="urn:microsoft.com/office/officeart/2005/8/layout/radial5"/>
    <dgm:cxn modelId="{86A924E3-B303-4D56-BFB6-3B5848BCD900}" type="presOf" srcId="{8EA75F06-FF9C-4051-992C-938BAAA5934D}" destId="{2C8E301D-4880-4BB9-901E-43716A0D07EB}" srcOrd="0" destOrd="0" presId="urn:microsoft.com/office/officeart/2005/8/layout/radial5"/>
    <dgm:cxn modelId="{372D2DF4-F3DB-4071-9969-7820C7B67FBE}" srcId="{3ADC42AB-DBD9-4FC0-BE74-308AF4217D4B}" destId="{02C4FE12-7E8B-4BAE-837A-BC639A4D8007}" srcOrd="4" destOrd="0" parTransId="{4CAB0880-DBA5-4CAD-B7F0-F70965A814BC}" sibTransId="{28CE906B-3F98-469F-BBD6-C2E53DD66B66}"/>
    <dgm:cxn modelId="{D831A19F-8B93-4406-92AF-28D7C63D6F3C}" type="presOf" srcId="{16E3EE56-B222-4152-93BA-A327A4DC627B}" destId="{23A937B2-5492-4B4C-843F-34159C25F3A3}" srcOrd="0" destOrd="0" presId="urn:microsoft.com/office/officeart/2005/8/layout/radial5"/>
    <dgm:cxn modelId="{A66C09A6-810F-4CB9-9030-E42A2BBB6B62}" type="presOf" srcId="{46B70DA0-051E-49E1-ABD5-A9BC69CFF2F0}" destId="{1D320EEC-E1A9-4C62-8F22-82FACD83CE17}" srcOrd="1" destOrd="0" presId="urn:microsoft.com/office/officeart/2005/8/layout/radial5"/>
    <dgm:cxn modelId="{954B8AFA-E773-4A78-8305-F696E0959096}" type="presOf" srcId="{03B4C88E-1331-48D4-87ED-C4F4486398F1}" destId="{89C2C4F3-31B8-4DA0-92BF-06111CF51526}" srcOrd="0" destOrd="0" presId="urn:microsoft.com/office/officeart/2005/8/layout/radial5"/>
    <dgm:cxn modelId="{94BF49A7-8205-4946-840D-0D5450F79B70}" srcId="{3ADC42AB-DBD9-4FC0-BE74-308AF4217D4B}" destId="{5169E1D1-BDBB-4188-B1AE-1CFCB12DC6FA}" srcOrd="2" destOrd="0" parTransId="{E43DFB6F-9087-4CF0-90F5-09C6FD81F9F6}" sibTransId="{1E55E3F1-2897-4259-99DE-CA801C0E8342}"/>
    <dgm:cxn modelId="{93E47793-0BAC-42FA-A7A6-C74B0236BE2C}" type="presOf" srcId="{4CAB0880-DBA5-4CAD-B7F0-F70965A814BC}" destId="{BB409E2C-A6F6-466B-9ADC-F0B2A5AC741D}" srcOrd="0" destOrd="0" presId="urn:microsoft.com/office/officeart/2005/8/layout/radial5"/>
    <dgm:cxn modelId="{36520799-1EDE-4B9E-93C7-CDFD86CD6122}" type="presOf" srcId="{4CAB0880-DBA5-4CAD-B7F0-F70965A814BC}" destId="{4FA56A5A-51F3-41A9-8939-C47632B1FBCD}" srcOrd="1" destOrd="0" presId="urn:microsoft.com/office/officeart/2005/8/layout/radial5"/>
    <dgm:cxn modelId="{51053A87-28F1-48BC-A38D-C786A643DEEF}" type="presOf" srcId="{A65C6484-4814-4869-AA14-032339BC63EE}" destId="{8BF79A70-F28A-40BD-8599-62F0352656A1}" srcOrd="0" destOrd="0" presId="urn:microsoft.com/office/officeart/2005/8/layout/radial5"/>
    <dgm:cxn modelId="{D3358590-196A-42F9-A4FE-CF43D3E8BD12}" srcId="{3ADC42AB-DBD9-4FC0-BE74-308AF4217D4B}" destId="{8EA75F06-FF9C-4051-992C-938BAAA5934D}" srcOrd="0" destOrd="0" parTransId="{4D55E372-438F-4D1D-B778-A1AA1CF493A8}" sibTransId="{2282A41D-A597-48D0-84B9-8D08BADBEA89}"/>
    <dgm:cxn modelId="{38EBB6A8-13EC-4A74-9C3E-7B8E7D3AEAB5}" srcId="{16E3EE56-B222-4152-93BA-A327A4DC627B}" destId="{3ADC42AB-DBD9-4FC0-BE74-308AF4217D4B}" srcOrd="0" destOrd="0" parTransId="{9D89B441-292C-478B-B521-16A646CF2373}" sibTransId="{30DD105B-3B6A-4A9C-9551-9DABEC45BC1E}"/>
    <dgm:cxn modelId="{F960A932-733B-4D68-81FA-5B8451E2D57A}" type="presOf" srcId="{02C4FE12-7E8B-4BAE-837A-BC639A4D8007}" destId="{69F584E7-9736-49C4-9025-5A89222DE6AF}" srcOrd="0" destOrd="0" presId="urn:microsoft.com/office/officeart/2005/8/layout/radial5"/>
    <dgm:cxn modelId="{756AE871-0D88-442C-B0D0-82AC91A39E46}" srcId="{3ADC42AB-DBD9-4FC0-BE74-308AF4217D4B}" destId="{A65C6484-4814-4869-AA14-032339BC63EE}" srcOrd="3" destOrd="0" parTransId="{46B70DA0-051E-49E1-ABD5-A9BC69CFF2F0}" sibTransId="{9402D011-FC2F-4600-800C-5C5EFD3F4B12}"/>
    <dgm:cxn modelId="{05D36E6B-51A6-48F0-849A-C18F29310B0D}" type="presParOf" srcId="{23A937B2-5492-4B4C-843F-34159C25F3A3}" destId="{8A472790-28CF-43E4-A164-B9FFB901FD4F}" srcOrd="0" destOrd="0" presId="urn:microsoft.com/office/officeart/2005/8/layout/radial5"/>
    <dgm:cxn modelId="{77564200-336F-4040-BA8E-A3A3FD0729B0}" type="presParOf" srcId="{23A937B2-5492-4B4C-843F-34159C25F3A3}" destId="{CDFC4BEA-EB18-461F-BAD2-F3F66BED9333}" srcOrd="1" destOrd="0" presId="urn:microsoft.com/office/officeart/2005/8/layout/radial5"/>
    <dgm:cxn modelId="{634C2546-6842-49F4-8B63-2493EE9C1BBB}" type="presParOf" srcId="{CDFC4BEA-EB18-461F-BAD2-F3F66BED9333}" destId="{C5DDF371-A5EF-4585-AEEA-E779E3CF96E2}" srcOrd="0" destOrd="0" presId="urn:microsoft.com/office/officeart/2005/8/layout/radial5"/>
    <dgm:cxn modelId="{B933D6A9-AEC8-4A9B-96D0-52F23963F58B}" type="presParOf" srcId="{23A937B2-5492-4B4C-843F-34159C25F3A3}" destId="{2C8E301D-4880-4BB9-901E-43716A0D07EB}" srcOrd="2" destOrd="0" presId="urn:microsoft.com/office/officeart/2005/8/layout/radial5"/>
    <dgm:cxn modelId="{D21532E6-AC18-4AA8-8CFF-8BF9D15F3B11}" type="presParOf" srcId="{23A937B2-5492-4B4C-843F-34159C25F3A3}" destId="{8648AA39-6732-401F-A1E5-237109C1ED2F}" srcOrd="3" destOrd="0" presId="urn:microsoft.com/office/officeart/2005/8/layout/radial5"/>
    <dgm:cxn modelId="{3CD122EB-60AF-47D5-BDDB-7EBC5F66A0C8}" type="presParOf" srcId="{8648AA39-6732-401F-A1E5-237109C1ED2F}" destId="{12F0E46C-35C3-4420-B07D-ACFCE0103817}" srcOrd="0" destOrd="0" presId="urn:microsoft.com/office/officeart/2005/8/layout/radial5"/>
    <dgm:cxn modelId="{CE48A7D3-C239-42B6-95F2-BA7773F3A247}" type="presParOf" srcId="{23A937B2-5492-4B4C-843F-34159C25F3A3}" destId="{89C2C4F3-31B8-4DA0-92BF-06111CF51526}" srcOrd="4" destOrd="0" presId="urn:microsoft.com/office/officeart/2005/8/layout/radial5"/>
    <dgm:cxn modelId="{248B3ABE-2473-4AC1-99BB-EE4AD85CB89B}" type="presParOf" srcId="{23A937B2-5492-4B4C-843F-34159C25F3A3}" destId="{CDE2E441-4F3A-4D04-9A39-FEE4A9FBC7E6}" srcOrd="5" destOrd="0" presId="urn:microsoft.com/office/officeart/2005/8/layout/radial5"/>
    <dgm:cxn modelId="{8D7DA5AF-17DA-4723-A248-17391ADD541E}" type="presParOf" srcId="{CDE2E441-4F3A-4D04-9A39-FEE4A9FBC7E6}" destId="{CF89EC13-BD22-4ED3-883C-9A7038766518}" srcOrd="0" destOrd="0" presId="urn:microsoft.com/office/officeart/2005/8/layout/radial5"/>
    <dgm:cxn modelId="{BA8FFC59-BB0B-4048-9CA6-F0409C23808F}" type="presParOf" srcId="{23A937B2-5492-4B4C-843F-34159C25F3A3}" destId="{371145E8-96C8-4880-8783-0B99DBECD70B}" srcOrd="6" destOrd="0" presId="urn:microsoft.com/office/officeart/2005/8/layout/radial5"/>
    <dgm:cxn modelId="{7DB98479-8918-4C7D-934B-8F8D30461C33}" type="presParOf" srcId="{23A937B2-5492-4B4C-843F-34159C25F3A3}" destId="{0F085ADC-3C78-4888-B48F-6BB41551AEBA}" srcOrd="7" destOrd="0" presId="urn:microsoft.com/office/officeart/2005/8/layout/radial5"/>
    <dgm:cxn modelId="{BD076D99-C9AA-4F17-B987-EC070A835EC1}" type="presParOf" srcId="{0F085ADC-3C78-4888-B48F-6BB41551AEBA}" destId="{1D320EEC-E1A9-4C62-8F22-82FACD83CE17}" srcOrd="0" destOrd="0" presId="urn:microsoft.com/office/officeart/2005/8/layout/radial5"/>
    <dgm:cxn modelId="{8BE426AA-B075-49F3-9386-003CEB629D81}" type="presParOf" srcId="{23A937B2-5492-4B4C-843F-34159C25F3A3}" destId="{8BF79A70-F28A-40BD-8599-62F0352656A1}" srcOrd="8" destOrd="0" presId="urn:microsoft.com/office/officeart/2005/8/layout/radial5"/>
    <dgm:cxn modelId="{2FABCD31-E185-4E25-9110-49C73580C324}" type="presParOf" srcId="{23A937B2-5492-4B4C-843F-34159C25F3A3}" destId="{BB409E2C-A6F6-466B-9ADC-F0B2A5AC741D}" srcOrd="9" destOrd="0" presId="urn:microsoft.com/office/officeart/2005/8/layout/radial5"/>
    <dgm:cxn modelId="{6A01D238-EEED-4722-87DD-B5C2A1B831D6}" type="presParOf" srcId="{BB409E2C-A6F6-466B-9ADC-F0B2A5AC741D}" destId="{4FA56A5A-51F3-41A9-8939-C47632B1FBCD}" srcOrd="0" destOrd="0" presId="urn:microsoft.com/office/officeart/2005/8/layout/radial5"/>
    <dgm:cxn modelId="{7A9A19B4-188D-41F2-9E87-4BB9FA0AEB5B}" type="presParOf" srcId="{23A937B2-5492-4B4C-843F-34159C25F3A3}" destId="{69F584E7-9736-49C4-9025-5A89222DE6A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C800C-79CF-42BF-B051-5CA5A881F56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1807362-94D0-406A-A68B-38A46D3226E8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ট্রপোমন্ডলের</a:t>
          </a:r>
        </a:p>
        <a:p>
          <a:r>
            <a:rPr lang="en-US" sz="3200" smtClean="0">
              <a:latin typeface="NikoshBAN" pitchFamily="2" charset="0"/>
              <a:cs typeface="NikoshBAN" pitchFamily="2" charset="0"/>
            </a:rPr>
            <a:t>শেষ প্রান্ত</a:t>
          </a:r>
          <a:endParaRPr lang="bn-IN" sz="3200" smtClean="0">
            <a:latin typeface="NikoshBAN" pitchFamily="2" charset="0"/>
            <a:cs typeface="NikoshBAN" pitchFamily="2" charset="0"/>
          </a:endParaRPr>
        </a:p>
        <a:p>
          <a:r>
            <a:rPr lang="bn-IN" sz="3200" smtClean="0">
              <a:latin typeface="NikoshBAN" pitchFamily="2" charset="0"/>
              <a:cs typeface="NikoshBAN" pitchFamily="2" charset="0"/>
            </a:rPr>
            <a:t>ট্রপো</a:t>
          </a:r>
          <a:r>
            <a:rPr lang="en-US" sz="3200" smtClean="0">
              <a:latin typeface="NikoshBAN" pitchFamily="2" charset="0"/>
              <a:cs typeface="NikoshBAN" pitchFamily="2" charset="0"/>
            </a:rPr>
            <a:t>বিরতি</a:t>
          </a:r>
        </a:p>
        <a:p>
          <a:r>
            <a:rPr lang="en-US" sz="3200" smtClean="0">
              <a:latin typeface="NikoshBAN" pitchFamily="2" charset="0"/>
              <a:cs typeface="NikoshBAN" pitchFamily="2" charset="0"/>
            </a:rPr>
            <a:t>(Tropopause)</a:t>
          </a:r>
          <a:endParaRPr lang="bn-IN" sz="3200" dirty="0" smtClean="0">
            <a:latin typeface="NikoshBAN" pitchFamily="2" charset="0"/>
            <a:cs typeface="NikoshBAN" pitchFamily="2" charset="0"/>
          </a:endParaRPr>
        </a:p>
      </dgm:t>
    </dgm:pt>
    <dgm:pt modelId="{9667A162-BFDC-4DA3-9FAE-0A8B0C498D67}" type="parTrans" cxnId="{E8304563-B965-4235-9788-0C73A6AB21D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47D2F5-E9F9-4B36-AB21-A566CAAF27A5}" type="sibTrans" cxnId="{E8304563-B965-4235-9788-0C73A6AB21D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C121668-BCB1-4437-B486-B0B1070633DA}">
      <dgm:prSet phldrT="[Text]" custT="1"/>
      <dgm:spPr/>
      <dgm:t>
        <a:bodyPr/>
        <a:lstStyle/>
        <a:p>
          <a:r>
            <a:rPr lang="bn-IN" sz="4400" smtClean="0">
              <a:latin typeface="NikoshBAN" pitchFamily="2" charset="0"/>
              <a:cs typeface="NikoshBAN" pitchFamily="2" charset="0"/>
            </a:rPr>
            <a:t>বিমান চলাচল করে </a:t>
          </a:r>
          <a:endParaRPr lang="bn-IN" sz="4400" dirty="0" smtClean="0">
            <a:latin typeface="NikoshBAN" pitchFamily="2" charset="0"/>
            <a:cs typeface="NikoshBAN" pitchFamily="2" charset="0"/>
          </a:endParaRPr>
        </a:p>
      </dgm:t>
    </dgm:pt>
    <dgm:pt modelId="{AD66CF88-E425-42EE-B47A-0EEAC7230AAF}" type="parTrans" cxnId="{7ECF6084-1CB6-4588-B2E3-FDA15C568DB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22D70BB-7563-4B5F-8AF4-0E33048BC715}" type="sibTrans" cxnId="{7ECF6084-1CB6-4588-B2E3-FDA15C568DB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E177B2A-D23D-4A3F-B1FE-A11D7607D7A2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৫৪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ডিগ্রি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সেলসিয়াস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A8DF5EED-EC2D-4B7E-9F5C-B9E4E6A9EF6E}" type="parTrans" cxnId="{1ED2CD47-ACF8-4315-B00A-0DCF6718C0B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649398-42F2-4023-939F-DD8E921381A4}" type="sibTrans" cxnId="{1ED2CD47-ACF8-4315-B00A-0DCF6718C0B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740C12-2C73-434A-8992-7150BF0F7E88}" type="pres">
      <dgm:prSet presAssocID="{223C800C-79CF-42BF-B051-5CA5A881F5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27B23-3F77-481D-BDB1-D703D9F97B0B}" type="pres">
      <dgm:prSet presAssocID="{91807362-94D0-406A-A68B-38A46D3226E8}" presName="centerShape" presStyleLbl="node0" presStyleIdx="0" presStyleCnt="1" custScaleX="121167" custLinFactNeighborX="445" custLinFactNeighborY="415"/>
      <dgm:spPr/>
      <dgm:t>
        <a:bodyPr/>
        <a:lstStyle/>
        <a:p>
          <a:endParaRPr lang="en-US"/>
        </a:p>
      </dgm:t>
    </dgm:pt>
    <dgm:pt modelId="{79D6A726-258D-4FB8-A2A2-EDD07647864C}" type="pres">
      <dgm:prSet presAssocID="{AD66CF88-E425-42EE-B47A-0EEAC7230AAF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AAD2EF69-A19B-4AB9-AF3B-F056C91E0102}" type="pres">
      <dgm:prSet presAssocID="{BC121668-BCB1-4437-B486-B0B1070633DA}" presName="node" presStyleLbl="node1" presStyleIdx="0" presStyleCnt="2" custScaleX="112030" custRadScaleRad="112848" custRadScaleInc="-27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82ADF-B96D-4A34-AB6D-B6FE16B539FA}" type="pres">
      <dgm:prSet presAssocID="{A8DF5EED-EC2D-4B7E-9F5C-B9E4E6A9EF6E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AFD30873-98E7-44FB-A269-1EE4D3FA767A}" type="pres">
      <dgm:prSet presAssocID="{2E177B2A-D23D-4A3F-B1FE-A11D7607D7A2}" presName="node" presStyleLbl="node1" presStyleIdx="1" presStyleCnt="2" custScaleX="126033" custRadScaleRad="81739" custRadScaleInc="16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CA777C-01A8-4458-8330-362F57C9E9CF}" type="presOf" srcId="{223C800C-79CF-42BF-B051-5CA5A881F56F}" destId="{06740C12-2C73-434A-8992-7150BF0F7E88}" srcOrd="0" destOrd="0" presId="urn:microsoft.com/office/officeart/2005/8/layout/radial4"/>
    <dgm:cxn modelId="{7ECF6084-1CB6-4588-B2E3-FDA15C568DBC}" srcId="{91807362-94D0-406A-A68B-38A46D3226E8}" destId="{BC121668-BCB1-4437-B486-B0B1070633DA}" srcOrd="0" destOrd="0" parTransId="{AD66CF88-E425-42EE-B47A-0EEAC7230AAF}" sibTransId="{E22D70BB-7563-4B5F-8AF4-0E33048BC715}"/>
    <dgm:cxn modelId="{1ED2CD47-ACF8-4315-B00A-0DCF6718C0B5}" srcId="{91807362-94D0-406A-A68B-38A46D3226E8}" destId="{2E177B2A-D23D-4A3F-B1FE-A11D7607D7A2}" srcOrd="1" destOrd="0" parTransId="{A8DF5EED-EC2D-4B7E-9F5C-B9E4E6A9EF6E}" sibTransId="{8C649398-42F2-4023-939F-DD8E921381A4}"/>
    <dgm:cxn modelId="{E8304563-B965-4235-9788-0C73A6AB21DF}" srcId="{223C800C-79CF-42BF-B051-5CA5A881F56F}" destId="{91807362-94D0-406A-A68B-38A46D3226E8}" srcOrd="0" destOrd="0" parTransId="{9667A162-BFDC-4DA3-9FAE-0A8B0C498D67}" sibTransId="{4747D2F5-E9F9-4B36-AB21-A566CAAF27A5}"/>
    <dgm:cxn modelId="{DA3D3F67-166E-4D6E-9B0D-C8E14B85176B}" type="presOf" srcId="{BC121668-BCB1-4437-B486-B0B1070633DA}" destId="{AAD2EF69-A19B-4AB9-AF3B-F056C91E0102}" srcOrd="0" destOrd="0" presId="urn:microsoft.com/office/officeart/2005/8/layout/radial4"/>
    <dgm:cxn modelId="{67B18BBD-ECEC-401E-84F3-EBD3E45585C8}" type="presOf" srcId="{A8DF5EED-EC2D-4B7E-9F5C-B9E4E6A9EF6E}" destId="{55182ADF-B96D-4A34-AB6D-B6FE16B539FA}" srcOrd="0" destOrd="0" presId="urn:microsoft.com/office/officeart/2005/8/layout/radial4"/>
    <dgm:cxn modelId="{D0A87594-6A79-41D2-98C9-11949887C994}" type="presOf" srcId="{2E177B2A-D23D-4A3F-B1FE-A11D7607D7A2}" destId="{AFD30873-98E7-44FB-A269-1EE4D3FA767A}" srcOrd="0" destOrd="0" presId="urn:microsoft.com/office/officeart/2005/8/layout/radial4"/>
    <dgm:cxn modelId="{8A2B5B5B-0D19-46BA-8412-0473F9323769}" type="presOf" srcId="{AD66CF88-E425-42EE-B47A-0EEAC7230AAF}" destId="{79D6A726-258D-4FB8-A2A2-EDD07647864C}" srcOrd="0" destOrd="0" presId="urn:microsoft.com/office/officeart/2005/8/layout/radial4"/>
    <dgm:cxn modelId="{42C9113A-F1BD-4537-A066-6B2D2EA7DEFD}" type="presOf" srcId="{91807362-94D0-406A-A68B-38A46D3226E8}" destId="{F9F27B23-3F77-481D-BDB1-D703D9F97B0B}" srcOrd="0" destOrd="0" presId="urn:microsoft.com/office/officeart/2005/8/layout/radial4"/>
    <dgm:cxn modelId="{1D00AA8D-8734-4F07-8C72-5D17CE0F7918}" type="presParOf" srcId="{06740C12-2C73-434A-8992-7150BF0F7E88}" destId="{F9F27B23-3F77-481D-BDB1-D703D9F97B0B}" srcOrd="0" destOrd="0" presId="urn:microsoft.com/office/officeart/2005/8/layout/radial4"/>
    <dgm:cxn modelId="{65EB9826-A89D-4343-9A57-C1C38EC4242E}" type="presParOf" srcId="{06740C12-2C73-434A-8992-7150BF0F7E88}" destId="{79D6A726-258D-4FB8-A2A2-EDD07647864C}" srcOrd="1" destOrd="0" presId="urn:microsoft.com/office/officeart/2005/8/layout/radial4"/>
    <dgm:cxn modelId="{E0D2FEFA-8308-4255-BFCF-EB0A335F49CF}" type="presParOf" srcId="{06740C12-2C73-434A-8992-7150BF0F7E88}" destId="{AAD2EF69-A19B-4AB9-AF3B-F056C91E0102}" srcOrd="2" destOrd="0" presId="urn:microsoft.com/office/officeart/2005/8/layout/radial4"/>
    <dgm:cxn modelId="{FA9B3903-ABAA-4855-AB43-BF04DE3D0AF4}" type="presParOf" srcId="{06740C12-2C73-434A-8992-7150BF0F7E88}" destId="{55182ADF-B96D-4A34-AB6D-B6FE16B539FA}" srcOrd="3" destOrd="0" presId="urn:microsoft.com/office/officeart/2005/8/layout/radial4"/>
    <dgm:cxn modelId="{9C496186-AB45-4452-BD6D-D6E6BB65F827}" type="presParOf" srcId="{06740C12-2C73-434A-8992-7150BF0F7E88}" destId="{AFD30873-98E7-44FB-A269-1EE4D3FA767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ABCC8-18BC-4947-95F1-05391D0F259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6FF6DE-0B94-44F3-9FE4-E7A61F652DC5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ট্রপোমন্ডল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C0B7494-1431-4001-8B8C-C9E65EDD94AB}" type="parTrans" cxnId="{5A294672-57A0-44B0-8734-6810BB67FA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9CFA8F5-7BA4-4C77-A224-8A836648A175}" type="sibTrans" cxnId="{5A294672-57A0-44B0-8734-6810BB67FA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1910B4-343D-4ACC-B6E4-9F5952E2768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১৬-১৯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52914B-28EF-400E-876F-B21AEA5464AA}" type="parTrans" cxnId="{DA9D5671-0C2A-4CB3-8348-DFAB042EA7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25A8044-EA3B-4A9D-BE88-93D660BA1060}" type="sibTrans" cxnId="{DA9D5671-0C2A-4CB3-8348-DFAB042EA7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57B65C-4E5A-465C-8E19-08BF3B0E941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মেঘ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158BC8-2086-4B22-8426-C1E26125AD45}" type="parTrans" cxnId="{438A9A5C-9818-4B17-89C5-692ADF3FE73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EFB0465-D43C-4B5E-AF81-6F3A6383BE61}" type="sibTrans" cxnId="{438A9A5C-9818-4B17-89C5-692ADF3FE73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3CC551-4EA7-474B-A368-D0BD9E215073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টোমন্ডল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07769F-09F9-477F-8DA2-7035DC84721B}" type="parTrans" cxnId="{09D7647D-C0B3-413B-92F6-94D648CB2D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400EABC-B84C-4EA7-BACB-0C1CA6F18293}" type="sibTrans" cxnId="{09D7647D-C0B3-413B-92F6-94D648CB2D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EAC9319-B8E2-4B39-8377-402EEE5A7023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৫০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C726A5B-64E0-43A6-A462-E348299454AF}" type="parTrans" cxnId="{8865E670-BD28-4C33-AC73-88FE007921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A06EED8-4840-4A00-AB3A-37A62C171E9C}" type="sibTrans" cxnId="{8865E670-BD28-4C33-AC73-88FE007921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3F671C5-52B4-4433-A0B1-CB424BA370BA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উড়োজাহাজ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2D14388-EF38-4375-9AE8-0CEA10021451}" type="parTrans" cxnId="{3A94B0F7-2400-4E10-973D-04562C9A08C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F48447-5A9F-409F-8B15-C2CF19334F41}" type="sibTrans" cxnId="{3A94B0F7-2400-4E10-973D-04562C9A08C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CCAC15D-F4A4-406D-807C-6DCDB97726BD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মেসোমন্ডল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A7E68E-AF22-43C7-8327-978E6B3DD9B7}" type="parTrans" cxnId="{927C27E1-29BC-477D-9BE3-E7C9E5ED88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AF48B25-9FC5-47F3-8484-BD6563742977}" type="sibTrans" cxnId="{927C27E1-29BC-477D-9BE3-E7C9E5ED88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0AA3B1-B663-4792-B38C-D544E6AC66BF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৮০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89E88E-12DE-44C6-8830-6F05363E6F5A}" type="parTrans" cxnId="{7D4C8CB3-4369-4897-81F0-143A2FB9F3C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E3BD8D0-BA1C-4DC7-984F-5B3802524793}" type="sibTrans" cxnId="{7D4C8CB3-4369-4897-81F0-143A2FB9F3C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8CD4F9-ED13-4B54-A988-2F64619255D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উল্কা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475BF6F-33C2-45C4-8C03-DB2386818044}" type="parTrans" cxnId="{EE4C4A3F-8B2E-4392-9866-3869E509CC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785A813-FDAF-47B4-BE88-F8B4E4268824}" type="sibTrans" cxnId="{EE4C4A3F-8B2E-4392-9866-3869E509CC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A7B070-D76F-43A0-938C-BF33C8685562}" type="pres">
      <dgm:prSet presAssocID="{598ABCC8-18BC-4947-95F1-05391D0F2598}" presName="theList" presStyleCnt="0">
        <dgm:presLayoutVars>
          <dgm:dir/>
          <dgm:animLvl val="lvl"/>
          <dgm:resizeHandles val="exact"/>
        </dgm:presLayoutVars>
      </dgm:prSet>
      <dgm:spPr/>
    </dgm:pt>
    <dgm:pt modelId="{88015DB2-77F9-4DA3-9C70-25CC83D974A2}" type="pres">
      <dgm:prSet presAssocID="{AF6FF6DE-0B94-44F3-9FE4-E7A61F652DC5}" presName="compNode" presStyleCnt="0"/>
      <dgm:spPr/>
    </dgm:pt>
    <dgm:pt modelId="{443922B1-DEA1-4259-8052-EDF57ED7001A}" type="pres">
      <dgm:prSet presAssocID="{AF6FF6DE-0B94-44F3-9FE4-E7A61F652DC5}" presName="aNode" presStyleLbl="bgShp" presStyleIdx="0" presStyleCnt="3"/>
      <dgm:spPr/>
      <dgm:t>
        <a:bodyPr/>
        <a:lstStyle/>
        <a:p>
          <a:endParaRPr lang="en-US"/>
        </a:p>
      </dgm:t>
    </dgm:pt>
    <dgm:pt modelId="{747FED2E-2F61-45A3-A994-5EDF488B4B1C}" type="pres">
      <dgm:prSet presAssocID="{AF6FF6DE-0B94-44F3-9FE4-E7A61F652DC5}" presName="textNode" presStyleLbl="bgShp" presStyleIdx="0" presStyleCnt="3"/>
      <dgm:spPr/>
      <dgm:t>
        <a:bodyPr/>
        <a:lstStyle/>
        <a:p>
          <a:endParaRPr lang="en-US"/>
        </a:p>
      </dgm:t>
    </dgm:pt>
    <dgm:pt modelId="{3B7FCAA3-FA93-47CC-84EB-2A06CD208449}" type="pres">
      <dgm:prSet presAssocID="{AF6FF6DE-0B94-44F3-9FE4-E7A61F652DC5}" presName="compChildNode" presStyleCnt="0"/>
      <dgm:spPr/>
    </dgm:pt>
    <dgm:pt modelId="{EB470104-3E21-4613-8942-E41236121B1D}" type="pres">
      <dgm:prSet presAssocID="{AF6FF6DE-0B94-44F3-9FE4-E7A61F652DC5}" presName="theInnerList" presStyleCnt="0"/>
      <dgm:spPr/>
    </dgm:pt>
    <dgm:pt modelId="{71EA74AC-17BC-4A48-B1F4-B6468CA2BC95}" type="pres">
      <dgm:prSet presAssocID="{9B1910B4-343D-4ACC-B6E4-9F5952E2768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42B26-9826-4EC7-801C-DE4EA65A0CCD}" type="pres">
      <dgm:prSet presAssocID="{9B1910B4-343D-4ACC-B6E4-9F5952E27684}" presName="aSpace2" presStyleCnt="0"/>
      <dgm:spPr/>
    </dgm:pt>
    <dgm:pt modelId="{025D9BF1-506C-45CC-9127-B35DE99B2A4A}" type="pres">
      <dgm:prSet presAssocID="{F057B65C-4E5A-465C-8E19-08BF3B0E941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CBCA9-21FB-45C5-99BF-DAAFFA407195}" type="pres">
      <dgm:prSet presAssocID="{AF6FF6DE-0B94-44F3-9FE4-E7A61F652DC5}" presName="aSpace" presStyleCnt="0"/>
      <dgm:spPr/>
    </dgm:pt>
    <dgm:pt modelId="{9554DD31-6FE4-4286-A51E-5916E893A716}" type="pres">
      <dgm:prSet presAssocID="{CA3CC551-4EA7-474B-A368-D0BD9E215073}" presName="compNode" presStyleCnt="0"/>
      <dgm:spPr/>
    </dgm:pt>
    <dgm:pt modelId="{4AB46CCC-E360-40C8-9BCA-8D2E707E95DB}" type="pres">
      <dgm:prSet presAssocID="{CA3CC551-4EA7-474B-A368-D0BD9E215073}" presName="aNode" presStyleLbl="bgShp" presStyleIdx="1" presStyleCnt="3"/>
      <dgm:spPr/>
      <dgm:t>
        <a:bodyPr/>
        <a:lstStyle/>
        <a:p>
          <a:endParaRPr lang="en-US"/>
        </a:p>
      </dgm:t>
    </dgm:pt>
    <dgm:pt modelId="{8FC0ECAD-FF9B-45BB-9CCF-CB2E5354BB4D}" type="pres">
      <dgm:prSet presAssocID="{CA3CC551-4EA7-474B-A368-D0BD9E215073}" presName="textNode" presStyleLbl="bgShp" presStyleIdx="1" presStyleCnt="3"/>
      <dgm:spPr/>
      <dgm:t>
        <a:bodyPr/>
        <a:lstStyle/>
        <a:p>
          <a:endParaRPr lang="en-US"/>
        </a:p>
      </dgm:t>
    </dgm:pt>
    <dgm:pt modelId="{51DE4710-579A-4FCA-8BD0-3E76C520640E}" type="pres">
      <dgm:prSet presAssocID="{CA3CC551-4EA7-474B-A368-D0BD9E215073}" presName="compChildNode" presStyleCnt="0"/>
      <dgm:spPr/>
    </dgm:pt>
    <dgm:pt modelId="{EC296EC4-60B9-41BE-BA27-968254EF1E8D}" type="pres">
      <dgm:prSet presAssocID="{CA3CC551-4EA7-474B-A368-D0BD9E215073}" presName="theInnerList" presStyleCnt="0"/>
      <dgm:spPr/>
    </dgm:pt>
    <dgm:pt modelId="{4175438B-5557-4598-8AEC-791364405043}" type="pres">
      <dgm:prSet presAssocID="{6EAC9319-B8E2-4B39-8377-402EEE5A7023}" presName="childNode" presStyleLbl="node1" presStyleIdx="2" presStyleCnt="6">
        <dgm:presLayoutVars>
          <dgm:bulletEnabled val="1"/>
        </dgm:presLayoutVars>
      </dgm:prSet>
      <dgm:spPr/>
    </dgm:pt>
    <dgm:pt modelId="{2D45EB28-845E-407D-AA5E-1F011DE4E23C}" type="pres">
      <dgm:prSet presAssocID="{6EAC9319-B8E2-4B39-8377-402EEE5A7023}" presName="aSpace2" presStyleCnt="0"/>
      <dgm:spPr/>
    </dgm:pt>
    <dgm:pt modelId="{E1596413-91F0-4C79-ADC0-F8384647EFCA}" type="pres">
      <dgm:prSet presAssocID="{F3F671C5-52B4-4433-A0B1-CB424BA370B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F97E2-51B0-426E-A87C-B0E4F1223110}" type="pres">
      <dgm:prSet presAssocID="{CA3CC551-4EA7-474B-A368-D0BD9E215073}" presName="aSpace" presStyleCnt="0"/>
      <dgm:spPr/>
    </dgm:pt>
    <dgm:pt modelId="{BE085867-65A2-4AD9-A942-D1581BCF1B06}" type="pres">
      <dgm:prSet presAssocID="{ECCAC15D-F4A4-406D-807C-6DCDB97726BD}" presName="compNode" presStyleCnt="0"/>
      <dgm:spPr/>
    </dgm:pt>
    <dgm:pt modelId="{C7AB3340-20C2-4C1C-9786-CD7A111CEF45}" type="pres">
      <dgm:prSet presAssocID="{ECCAC15D-F4A4-406D-807C-6DCDB97726BD}" presName="aNode" presStyleLbl="bgShp" presStyleIdx="2" presStyleCnt="3"/>
      <dgm:spPr/>
      <dgm:t>
        <a:bodyPr/>
        <a:lstStyle/>
        <a:p>
          <a:endParaRPr lang="en-US"/>
        </a:p>
      </dgm:t>
    </dgm:pt>
    <dgm:pt modelId="{4EDAE21F-B8E8-4677-9B8A-13AD3A313702}" type="pres">
      <dgm:prSet presAssocID="{ECCAC15D-F4A4-406D-807C-6DCDB97726BD}" presName="textNode" presStyleLbl="bgShp" presStyleIdx="2" presStyleCnt="3"/>
      <dgm:spPr/>
      <dgm:t>
        <a:bodyPr/>
        <a:lstStyle/>
        <a:p>
          <a:endParaRPr lang="en-US"/>
        </a:p>
      </dgm:t>
    </dgm:pt>
    <dgm:pt modelId="{8628B0E4-1C85-4C2A-B623-95FD3BD430FA}" type="pres">
      <dgm:prSet presAssocID="{ECCAC15D-F4A4-406D-807C-6DCDB97726BD}" presName="compChildNode" presStyleCnt="0"/>
      <dgm:spPr/>
    </dgm:pt>
    <dgm:pt modelId="{F4E17835-8F1D-47D2-8539-A832302AE585}" type="pres">
      <dgm:prSet presAssocID="{ECCAC15D-F4A4-406D-807C-6DCDB97726BD}" presName="theInnerList" presStyleCnt="0"/>
      <dgm:spPr/>
    </dgm:pt>
    <dgm:pt modelId="{1B253DD6-8D72-46C4-AE5C-56BCF0959740}" type="pres">
      <dgm:prSet presAssocID="{910AA3B1-B663-4792-B38C-D544E6AC66BF}" presName="childNode" presStyleLbl="node1" presStyleIdx="4" presStyleCnt="6">
        <dgm:presLayoutVars>
          <dgm:bulletEnabled val="1"/>
        </dgm:presLayoutVars>
      </dgm:prSet>
      <dgm:spPr/>
    </dgm:pt>
    <dgm:pt modelId="{4463882A-1281-4FD5-B677-1CE40A4F4237}" type="pres">
      <dgm:prSet presAssocID="{910AA3B1-B663-4792-B38C-D544E6AC66BF}" presName="aSpace2" presStyleCnt="0"/>
      <dgm:spPr/>
    </dgm:pt>
    <dgm:pt modelId="{C07C671C-8BDD-45E3-A3C0-2DC1A10F9DD3}" type="pres">
      <dgm:prSet presAssocID="{8D8CD4F9-ED13-4B54-A988-2F64619255D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837C5-2BAC-430C-8E49-63FECD7C56B1}" type="presOf" srcId="{F3F671C5-52B4-4433-A0B1-CB424BA370BA}" destId="{E1596413-91F0-4C79-ADC0-F8384647EFCA}" srcOrd="0" destOrd="0" presId="urn:microsoft.com/office/officeart/2005/8/layout/lProcess2"/>
    <dgm:cxn modelId="{19E87780-2325-407D-B7CD-14163EA7B4CA}" type="presOf" srcId="{AF6FF6DE-0B94-44F3-9FE4-E7A61F652DC5}" destId="{747FED2E-2F61-45A3-A994-5EDF488B4B1C}" srcOrd="1" destOrd="0" presId="urn:microsoft.com/office/officeart/2005/8/layout/lProcess2"/>
    <dgm:cxn modelId="{D4D97566-4FC4-4229-982A-A11B700EC014}" type="presOf" srcId="{598ABCC8-18BC-4947-95F1-05391D0F2598}" destId="{91A7B070-D76F-43A0-938C-BF33C8685562}" srcOrd="0" destOrd="0" presId="urn:microsoft.com/office/officeart/2005/8/layout/lProcess2"/>
    <dgm:cxn modelId="{BB6D7BB6-DDD8-4560-A8DF-CCAC036C731F}" type="presOf" srcId="{AF6FF6DE-0B94-44F3-9FE4-E7A61F652DC5}" destId="{443922B1-DEA1-4259-8052-EDF57ED7001A}" srcOrd="0" destOrd="0" presId="urn:microsoft.com/office/officeart/2005/8/layout/lProcess2"/>
    <dgm:cxn modelId="{F384366E-2314-486C-B998-DF278F85F19E}" type="presOf" srcId="{ECCAC15D-F4A4-406D-807C-6DCDB97726BD}" destId="{C7AB3340-20C2-4C1C-9786-CD7A111CEF45}" srcOrd="0" destOrd="0" presId="urn:microsoft.com/office/officeart/2005/8/layout/lProcess2"/>
    <dgm:cxn modelId="{8865E670-BD28-4C33-AC73-88FE0079211B}" srcId="{CA3CC551-4EA7-474B-A368-D0BD9E215073}" destId="{6EAC9319-B8E2-4B39-8377-402EEE5A7023}" srcOrd="0" destOrd="0" parTransId="{6C726A5B-64E0-43A6-A462-E348299454AF}" sibTransId="{3A06EED8-4840-4A00-AB3A-37A62C171E9C}"/>
    <dgm:cxn modelId="{A6236F04-5D09-45CB-91DA-5729FB3DFFBE}" type="presOf" srcId="{9B1910B4-343D-4ACC-B6E4-9F5952E27684}" destId="{71EA74AC-17BC-4A48-B1F4-B6468CA2BC95}" srcOrd="0" destOrd="0" presId="urn:microsoft.com/office/officeart/2005/8/layout/lProcess2"/>
    <dgm:cxn modelId="{EE4C4A3F-8B2E-4392-9866-3869E509CCA8}" srcId="{ECCAC15D-F4A4-406D-807C-6DCDB97726BD}" destId="{8D8CD4F9-ED13-4B54-A988-2F64619255D7}" srcOrd="1" destOrd="0" parTransId="{0475BF6F-33C2-45C4-8C03-DB2386818044}" sibTransId="{5785A813-FDAF-47B4-BE88-F8B4E4268824}"/>
    <dgm:cxn modelId="{09D7647D-C0B3-413B-92F6-94D648CB2D99}" srcId="{598ABCC8-18BC-4947-95F1-05391D0F2598}" destId="{CA3CC551-4EA7-474B-A368-D0BD9E215073}" srcOrd="1" destOrd="0" parTransId="{2D07769F-09F9-477F-8DA2-7035DC84721B}" sibTransId="{1400EABC-B84C-4EA7-BACB-0C1CA6F18293}"/>
    <dgm:cxn modelId="{438A9A5C-9818-4B17-89C5-692ADF3FE73F}" srcId="{AF6FF6DE-0B94-44F3-9FE4-E7A61F652DC5}" destId="{F057B65C-4E5A-465C-8E19-08BF3B0E9413}" srcOrd="1" destOrd="0" parTransId="{F0158BC8-2086-4B22-8426-C1E26125AD45}" sibTransId="{6EFB0465-D43C-4B5E-AF81-6F3A6383BE61}"/>
    <dgm:cxn modelId="{2F40B077-7725-4F44-B6CD-EEF2DE0ACCBD}" type="presOf" srcId="{8D8CD4F9-ED13-4B54-A988-2F64619255D7}" destId="{C07C671C-8BDD-45E3-A3C0-2DC1A10F9DD3}" srcOrd="0" destOrd="0" presId="urn:microsoft.com/office/officeart/2005/8/layout/lProcess2"/>
    <dgm:cxn modelId="{3A94B0F7-2400-4E10-973D-04562C9A08C5}" srcId="{CA3CC551-4EA7-474B-A368-D0BD9E215073}" destId="{F3F671C5-52B4-4433-A0B1-CB424BA370BA}" srcOrd="1" destOrd="0" parTransId="{F2D14388-EF38-4375-9AE8-0CEA10021451}" sibTransId="{2CF48447-5A9F-409F-8B15-C2CF19334F41}"/>
    <dgm:cxn modelId="{D1F8B13C-7359-43D3-8AAD-13258335AEFC}" type="presOf" srcId="{F057B65C-4E5A-465C-8E19-08BF3B0E9413}" destId="{025D9BF1-506C-45CC-9127-B35DE99B2A4A}" srcOrd="0" destOrd="0" presId="urn:microsoft.com/office/officeart/2005/8/layout/lProcess2"/>
    <dgm:cxn modelId="{509498D5-0666-4251-BB1C-E6E62BCCF8B2}" type="presOf" srcId="{CA3CC551-4EA7-474B-A368-D0BD9E215073}" destId="{8FC0ECAD-FF9B-45BB-9CCF-CB2E5354BB4D}" srcOrd="1" destOrd="0" presId="urn:microsoft.com/office/officeart/2005/8/layout/lProcess2"/>
    <dgm:cxn modelId="{DA9D5671-0C2A-4CB3-8348-DFAB042EA738}" srcId="{AF6FF6DE-0B94-44F3-9FE4-E7A61F652DC5}" destId="{9B1910B4-343D-4ACC-B6E4-9F5952E27684}" srcOrd="0" destOrd="0" parTransId="{3052914B-28EF-400E-876F-B21AEA5464AA}" sibTransId="{925A8044-EA3B-4A9D-BE88-93D660BA1060}"/>
    <dgm:cxn modelId="{25FE4698-4CF1-47BB-8B22-52D3FE001832}" type="presOf" srcId="{ECCAC15D-F4A4-406D-807C-6DCDB97726BD}" destId="{4EDAE21F-B8E8-4677-9B8A-13AD3A313702}" srcOrd="1" destOrd="0" presId="urn:microsoft.com/office/officeart/2005/8/layout/lProcess2"/>
    <dgm:cxn modelId="{00BCCDEC-9DBB-4EE2-A410-5E86A6AAD63A}" type="presOf" srcId="{CA3CC551-4EA7-474B-A368-D0BD9E215073}" destId="{4AB46CCC-E360-40C8-9BCA-8D2E707E95DB}" srcOrd="0" destOrd="0" presId="urn:microsoft.com/office/officeart/2005/8/layout/lProcess2"/>
    <dgm:cxn modelId="{DBE10DD1-26D9-41F4-AD72-A9E61015613A}" type="presOf" srcId="{910AA3B1-B663-4792-B38C-D544E6AC66BF}" destId="{1B253DD6-8D72-46C4-AE5C-56BCF0959740}" srcOrd="0" destOrd="0" presId="urn:microsoft.com/office/officeart/2005/8/layout/lProcess2"/>
    <dgm:cxn modelId="{927C27E1-29BC-477D-9BE3-E7C9E5ED8824}" srcId="{598ABCC8-18BC-4947-95F1-05391D0F2598}" destId="{ECCAC15D-F4A4-406D-807C-6DCDB97726BD}" srcOrd="2" destOrd="0" parTransId="{73A7E68E-AF22-43C7-8327-978E6B3DD9B7}" sibTransId="{EAF48B25-9FC5-47F3-8484-BD6563742977}"/>
    <dgm:cxn modelId="{5A294672-57A0-44B0-8734-6810BB67FA9D}" srcId="{598ABCC8-18BC-4947-95F1-05391D0F2598}" destId="{AF6FF6DE-0B94-44F3-9FE4-E7A61F652DC5}" srcOrd="0" destOrd="0" parTransId="{FC0B7494-1431-4001-8B8C-C9E65EDD94AB}" sibTransId="{C9CFA8F5-7BA4-4C77-A224-8A836648A175}"/>
    <dgm:cxn modelId="{7D4C8CB3-4369-4897-81F0-143A2FB9F3C8}" srcId="{ECCAC15D-F4A4-406D-807C-6DCDB97726BD}" destId="{910AA3B1-B663-4792-B38C-D544E6AC66BF}" srcOrd="0" destOrd="0" parTransId="{2889E88E-12DE-44C6-8830-6F05363E6F5A}" sibTransId="{1E3BD8D0-BA1C-4DC7-984F-5B3802524793}"/>
    <dgm:cxn modelId="{1D2BCBE7-D5CD-4CDF-A9BA-BD1BAF934920}" type="presOf" srcId="{6EAC9319-B8E2-4B39-8377-402EEE5A7023}" destId="{4175438B-5557-4598-8AEC-791364405043}" srcOrd="0" destOrd="0" presId="urn:microsoft.com/office/officeart/2005/8/layout/lProcess2"/>
    <dgm:cxn modelId="{25384922-CE79-4E24-BD47-F5C58CF1698F}" type="presParOf" srcId="{91A7B070-D76F-43A0-938C-BF33C8685562}" destId="{88015DB2-77F9-4DA3-9C70-25CC83D974A2}" srcOrd="0" destOrd="0" presId="urn:microsoft.com/office/officeart/2005/8/layout/lProcess2"/>
    <dgm:cxn modelId="{1B486F94-4AE4-47D3-9278-69E893391091}" type="presParOf" srcId="{88015DB2-77F9-4DA3-9C70-25CC83D974A2}" destId="{443922B1-DEA1-4259-8052-EDF57ED7001A}" srcOrd="0" destOrd="0" presId="urn:microsoft.com/office/officeart/2005/8/layout/lProcess2"/>
    <dgm:cxn modelId="{859995D9-7501-4013-B00F-2AE7581AE373}" type="presParOf" srcId="{88015DB2-77F9-4DA3-9C70-25CC83D974A2}" destId="{747FED2E-2F61-45A3-A994-5EDF488B4B1C}" srcOrd="1" destOrd="0" presId="urn:microsoft.com/office/officeart/2005/8/layout/lProcess2"/>
    <dgm:cxn modelId="{29966AFA-7CFA-4F9E-8BAF-726015D357E7}" type="presParOf" srcId="{88015DB2-77F9-4DA3-9C70-25CC83D974A2}" destId="{3B7FCAA3-FA93-47CC-84EB-2A06CD208449}" srcOrd="2" destOrd="0" presId="urn:microsoft.com/office/officeart/2005/8/layout/lProcess2"/>
    <dgm:cxn modelId="{EA2C9288-8704-4CAF-81A0-761D1AD363FA}" type="presParOf" srcId="{3B7FCAA3-FA93-47CC-84EB-2A06CD208449}" destId="{EB470104-3E21-4613-8942-E41236121B1D}" srcOrd="0" destOrd="0" presId="urn:microsoft.com/office/officeart/2005/8/layout/lProcess2"/>
    <dgm:cxn modelId="{A31B4357-CBAC-4969-8523-A15F2DBA1D19}" type="presParOf" srcId="{EB470104-3E21-4613-8942-E41236121B1D}" destId="{71EA74AC-17BC-4A48-B1F4-B6468CA2BC95}" srcOrd="0" destOrd="0" presId="urn:microsoft.com/office/officeart/2005/8/layout/lProcess2"/>
    <dgm:cxn modelId="{3BAA0864-6BAC-4D64-87B7-321CB8AF04BA}" type="presParOf" srcId="{EB470104-3E21-4613-8942-E41236121B1D}" destId="{B4142B26-9826-4EC7-801C-DE4EA65A0CCD}" srcOrd="1" destOrd="0" presId="urn:microsoft.com/office/officeart/2005/8/layout/lProcess2"/>
    <dgm:cxn modelId="{747025D5-F554-4C1A-AEB4-969AADF6EF08}" type="presParOf" srcId="{EB470104-3E21-4613-8942-E41236121B1D}" destId="{025D9BF1-506C-45CC-9127-B35DE99B2A4A}" srcOrd="2" destOrd="0" presId="urn:microsoft.com/office/officeart/2005/8/layout/lProcess2"/>
    <dgm:cxn modelId="{C22643FC-BEEC-4CCC-BCC3-20C3B01B3780}" type="presParOf" srcId="{91A7B070-D76F-43A0-938C-BF33C8685562}" destId="{513CBCA9-21FB-45C5-99BF-DAAFFA407195}" srcOrd="1" destOrd="0" presId="urn:microsoft.com/office/officeart/2005/8/layout/lProcess2"/>
    <dgm:cxn modelId="{2C41F1FB-06A5-4D7B-AD49-02F4FD25C78C}" type="presParOf" srcId="{91A7B070-D76F-43A0-938C-BF33C8685562}" destId="{9554DD31-6FE4-4286-A51E-5916E893A716}" srcOrd="2" destOrd="0" presId="urn:microsoft.com/office/officeart/2005/8/layout/lProcess2"/>
    <dgm:cxn modelId="{0A3FE6B5-59A2-4C92-9534-F0E3624342D9}" type="presParOf" srcId="{9554DD31-6FE4-4286-A51E-5916E893A716}" destId="{4AB46CCC-E360-40C8-9BCA-8D2E707E95DB}" srcOrd="0" destOrd="0" presId="urn:microsoft.com/office/officeart/2005/8/layout/lProcess2"/>
    <dgm:cxn modelId="{9F3ACDF1-AF03-4773-A6B3-8151135E98D0}" type="presParOf" srcId="{9554DD31-6FE4-4286-A51E-5916E893A716}" destId="{8FC0ECAD-FF9B-45BB-9CCF-CB2E5354BB4D}" srcOrd="1" destOrd="0" presId="urn:microsoft.com/office/officeart/2005/8/layout/lProcess2"/>
    <dgm:cxn modelId="{D3B19498-9BE1-4D5E-9774-9E999721349F}" type="presParOf" srcId="{9554DD31-6FE4-4286-A51E-5916E893A716}" destId="{51DE4710-579A-4FCA-8BD0-3E76C520640E}" srcOrd="2" destOrd="0" presId="urn:microsoft.com/office/officeart/2005/8/layout/lProcess2"/>
    <dgm:cxn modelId="{C89EAD94-8AA8-42BC-871B-344D88506671}" type="presParOf" srcId="{51DE4710-579A-4FCA-8BD0-3E76C520640E}" destId="{EC296EC4-60B9-41BE-BA27-968254EF1E8D}" srcOrd="0" destOrd="0" presId="urn:microsoft.com/office/officeart/2005/8/layout/lProcess2"/>
    <dgm:cxn modelId="{5BAB2E5D-6378-4414-8227-60489F538CFE}" type="presParOf" srcId="{EC296EC4-60B9-41BE-BA27-968254EF1E8D}" destId="{4175438B-5557-4598-8AEC-791364405043}" srcOrd="0" destOrd="0" presId="urn:microsoft.com/office/officeart/2005/8/layout/lProcess2"/>
    <dgm:cxn modelId="{F18FBF53-382D-4A0C-B982-BFAF938BA63C}" type="presParOf" srcId="{EC296EC4-60B9-41BE-BA27-968254EF1E8D}" destId="{2D45EB28-845E-407D-AA5E-1F011DE4E23C}" srcOrd="1" destOrd="0" presId="urn:microsoft.com/office/officeart/2005/8/layout/lProcess2"/>
    <dgm:cxn modelId="{1797E28F-D7D6-4615-9520-5B9F45E71EC8}" type="presParOf" srcId="{EC296EC4-60B9-41BE-BA27-968254EF1E8D}" destId="{E1596413-91F0-4C79-ADC0-F8384647EFCA}" srcOrd="2" destOrd="0" presId="urn:microsoft.com/office/officeart/2005/8/layout/lProcess2"/>
    <dgm:cxn modelId="{5628ECFD-612B-40A1-962D-2957B5740E06}" type="presParOf" srcId="{91A7B070-D76F-43A0-938C-BF33C8685562}" destId="{A42F97E2-51B0-426E-A87C-B0E4F1223110}" srcOrd="3" destOrd="0" presId="urn:microsoft.com/office/officeart/2005/8/layout/lProcess2"/>
    <dgm:cxn modelId="{C5EBB6CE-B50D-441C-928F-F778769339D1}" type="presParOf" srcId="{91A7B070-D76F-43A0-938C-BF33C8685562}" destId="{BE085867-65A2-4AD9-A942-D1581BCF1B06}" srcOrd="4" destOrd="0" presId="urn:microsoft.com/office/officeart/2005/8/layout/lProcess2"/>
    <dgm:cxn modelId="{E687E590-C8AA-47E0-8740-9A2E3CE179A9}" type="presParOf" srcId="{BE085867-65A2-4AD9-A942-D1581BCF1B06}" destId="{C7AB3340-20C2-4C1C-9786-CD7A111CEF45}" srcOrd="0" destOrd="0" presId="urn:microsoft.com/office/officeart/2005/8/layout/lProcess2"/>
    <dgm:cxn modelId="{80E5DC21-2628-4F33-9FE3-A2DD7F2A5DF8}" type="presParOf" srcId="{BE085867-65A2-4AD9-A942-D1581BCF1B06}" destId="{4EDAE21F-B8E8-4677-9B8A-13AD3A313702}" srcOrd="1" destOrd="0" presId="urn:microsoft.com/office/officeart/2005/8/layout/lProcess2"/>
    <dgm:cxn modelId="{F2D8450B-355D-499D-9E17-93AEDA6FF6BC}" type="presParOf" srcId="{BE085867-65A2-4AD9-A942-D1581BCF1B06}" destId="{8628B0E4-1C85-4C2A-B623-95FD3BD430FA}" srcOrd="2" destOrd="0" presId="urn:microsoft.com/office/officeart/2005/8/layout/lProcess2"/>
    <dgm:cxn modelId="{47E4728E-2DD6-4688-A7D8-8594AE0718F2}" type="presParOf" srcId="{8628B0E4-1C85-4C2A-B623-95FD3BD430FA}" destId="{F4E17835-8F1D-47D2-8539-A832302AE585}" srcOrd="0" destOrd="0" presId="urn:microsoft.com/office/officeart/2005/8/layout/lProcess2"/>
    <dgm:cxn modelId="{0AF933A2-342F-457E-954C-1C6E7169C863}" type="presParOf" srcId="{F4E17835-8F1D-47D2-8539-A832302AE585}" destId="{1B253DD6-8D72-46C4-AE5C-56BCF0959740}" srcOrd="0" destOrd="0" presId="urn:microsoft.com/office/officeart/2005/8/layout/lProcess2"/>
    <dgm:cxn modelId="{6E425484-D411-4D69-ADF9-50B963D50858}" type="presParOf" srcId="{F4E17835-8F1D-47D2-8539-A832302AE585}" destId="{4463882A-1281-4FD5-B677-1CE40A4F4237}" srcOrd="1" destOrd="0" presId="urn:microsoft.com/office/officeart/2005/8/layout/lProcess2"/>
    <dgm:cxn modelId="{DDA9AD9B-7998-47E0-95B9-9D3E310D2E9E}" type="presParOf" srcId="{F4E17835-8F1D-47D2-8539-A832302AE585}" destId="{C07C671C-8BDD-45E3-A3C0-2DC1A10F9D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CD266-10DF-47F1-8FF1-69E971A3D5F8}">
      <dsp:nvSpPr>
        <dsp:cNvPr id="0" name=""/>
        <dsp:cNvSpPr/>
      </dsp:nvSpPr>
      <dsp:spPr>
        <a:xfrm>
          <a:off x="4210340" y="1909841"/>
          <a:ext cx="2427491" cy="209987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মণ্ডলের</a:t>
          </a: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উপাদান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2609" y="2257820"/>
        <a:ext cx="1622953" cy="1403920"/>
      </dsp:txXfrm>
    </dsp:sp>
    <dsp:sp modelId="{BBB8A399-02F4-4D1A-B7E5-5C7C5921E301}">
      <dsp:nvSpPr>
        <dsp:cNvPr id="0" name=""/>
        <dsp:cNvSpPr/>
      </dsp:nvSpPr>
      <dsp:spPr>
        <a:xfrm>
          <a:off x="5730416" y="905191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C82DB-509D-45EC-B32D-C2F1B4FAB1BD}">
      <dsp:nvSpPr>
        <dsp:cNvPr id="0" name=""/>
        <dsp:cNvSpPr/>
      </dsp:nvSpPr>
      <dsp:spPr>
        <a:xfrm>
          <a:off x="4433947" y="0"/>
          <a:ext cx="1989311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২০.৭১%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3618" y="285204"/>
        <a:ext cx="1329969" cy="1150580"/>
      </dsp:txXfrm>
    </dsp:sp>
    <dsp:sp modelId="{AB15B50C-20B1-4148-9072-1CE5A518FC86}">
      <dsp:nvSpPr>
        <dsp:cNvPr id="0" name=""/>
        <dsp:cNvSpPr/>
      </dsp:nvSpPr>
      <dsp:spPr>
        <a:xfrm>
          <a:off x="6799326" y="2380493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4949B-6C86-4F15-BA7D-36A28B101974}">
      <dsp:nvSpPr>
        <dsp:cNvPr id="0" name=""/>
        <dsp:cNvSpPr/>
      </dsp:nvSpPr>
      <dsp:spPr>
        <a:xfrm>
          <a:off x="6076684" y="1058523"/>
          <a:ext cx="2352699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নাইট্রোজেন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৭৮.০২%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6638" y="1321827"/>
        <a:ext cx="1632791" cy="1194380"/>
      </dsp:txXfrm>
    </dsp:sp>
    <dsp:sp modelId="{F240A034-2EDB-4F07-A323-9C5D6D6CB8BC}">
      <dsp:nvSpPr>
        <dsp:cNvPr id="0" name=""/>
        <dsp:cNvSpPr/>
      </dsp:nvSpPr>
      <dsp:spPr>
        <a:xfrm>
          <a:off x="6056792" y="4045832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6F994-7289-43B2-A894-1670221F2B12}">
      <dsp:nvSpPr>
        <dsp:cNvPr id="0" name=""/>
        <dsp:cNvSpPr/>
      </dsp:nvSpPr>
      <dsp:spPr>
        <a:xfrm>
          <a:off x="6145066" y="3139457"/>
          <a:ext cx="2215934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কার্বন ডাই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০.০৩%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3623" y="3410161"/>
        <a:ext cx="1518820" cy="1179580"/>
      </dsp:txXfrm>
    </dsp:sp>
    <dsp:sp modelId="{3ACFBA13-2E97-4A56-8281-BBD7D5A467F9}">
      <dsp:nvSpPr>
        <dsp:cNvPr id="0" name=""/>
        <dsp:cNvSpPr/>
      </dsp:nvSpPr>
      <dsp:spPr>
        <a:xfrm>
          <a:off x="4214858" y="4218701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406D6-575B-4CAE-A1B8-088FF01FFEC3}">
      <dsp:nvSpPr>
        <dsp:cNvPr id="0" name=""/>
        <dsp:cNvSpPr/>
      </dsp:nvSpPr>
      <dsp:spPr>
        <a:xfrm>
          <a:off x="4433947" y="4199164"/>
          <a:ext cx="1989311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আরগন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০.৮০% 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3618" y="4484368"/>
        <a:ext cx="1329969" cy="1150580"/>
      </dsp:txXfrm>
    </dsp:sp>
    <dsp:sp modelId="{AC3B31A1-9FC3-41D3-8103-A6A2572B19D3}">
      <dsp:nvSpPr>
        <dsp:cNvPr id="0" name=""/>
        <dsp:cNvSpPr/>
      </dsp:nvSpPr>
      <dsp:spPr>
        <a:xfrm>
          <a:off x="3128444" y="2743990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FDC0-1FA1-4F51-9368-8071E05B96AE}">
      <dsp:nvSpPr>
        <dsp:cNvPr id="0" name=""/>
        <dsp:cNvSpPr/>
      </dsp:nvSpPr>
      <dsp:spPr>
        <a:xfrm>
          <a:off x="2391016" y="3140641"/>
          <a:ext cx="2409375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জলীয় বাষ্প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০.৪১% 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5693" y="3401125"/>
        <a:ext cx="1680021" cy="1200020"/>
      </dsp:txXfrm>
    </dsp:sp>
    <dsp:sp modelId="{1EDD36D0-D452-48AA-949E-011D577D2F5C}">
      <dsp:nvSpPr>
        <dsp:cNvPr id="0" name=""/>
        <dsp:cNvSpPr/>
      </dsp:nvSpPr>
      <dsp:spPr>
        <a:xfrm>
          <a:off x="2601047" y="1056155"/>
          <a:ext cx="1989311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 গ্যাস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০.০২%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30718" y="1341359"/>
        <a:ext cx="1329969" cy="1150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72790-28CF-43E4-A164-B9FFB901FD4F}">
      <dsp:nvSpPr>
        <dsp:cNvPr id="0" name=""/>
        <dsp:cNvSpPr/>
      </dsp:nvSpPr>
      <dsp:spPr>
        <a:xfrm>
          <a:off x="4496961" y="2299377"/>
          <a:ext cx="2658858" cy="2486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ট্রপোমন্ডল</a:t>
          </a:r>
        </a:p>
      </dsp:txBody>
      <dsp:txXfrm>
        <a:off x="4886342" y="2663521"/>
        <a:ext cx="1880096" cy="1758244"/>
      </dsp:txXfrm>
    </dsp:sp>
    <dsp:sp modelId="{CDFC4BEA-EB18-461F-BAD2-F3F66BED9333}">
      <dsp:nvSpPr>
        <dsp:cNvPr id="0" name=""/>
        <dsp:cNvSpPr/>
      </dsp:nvSpPr>
      <dsp:spPr>
        <a:xfrm rot="16095478">
          <a:off x="5722159" y="1869886"/>
          <a:ext cx="125865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0800000">
        <a:off x="5741612" y="2014704"/>
        <a:ext cx="88106" cy="377842"/>
      </dsp:txXfrm>
    </dsp:sp>
    <dsp:sp modelId="{2C8E301D-4880-4BB9-901E-43716A0D07EB}">
      <dsp:nvSpPr>
        <dsp:cNvPr id="0" name=""/>
        <dsp:cNvSpPr/>
      </dsp:nvSpPr>
      <dsp:spPr>
        <a:xfrm>
          <a:off x="3598737" y="-3214"/>
          <a:ext cx="4302452" cy="2065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বিস্তৃত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নিরক্ষীয়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(১৬-১৯)km</a:t>
          </a: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মেরু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১৩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km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228817" y="299320"/>
        <a:ext cx="3042292" cy="1460763"/>
      </dsp:txXfrm>
    </dsp:sp>
    <dsp:sp modelId="{8648AA39-6732-401F-A1E5-237109C1ED2F}">
      <dsp:nvSpPr>
        <dsp:cNvPr id="0" name=""/>
        <dsp:cNvSpPr/>
      </dsp:nvSpPr>
      <dsp:spPr>
        <a:xfrm rot="20739305">
          <a:off x="7225385" y="2831424"/>
          <a:ext cx="301751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226796" y="2968585"/>
        <a:ext cx="211226" cy="377842"/>
      </dsp:txXfrm>
    </dsp:sp>
    <dsp:sp modelId="{89C2C4F3-31B8-4DA0-92BF-06111CF51526}">
      <dsp:nvSpPr>
        <dsp:cNvPr id="0" name=""/>
        <dsp:cNvSpPr/>
      </dsp:nvSpPr>
      <dsp:spPr>
        <a:xfrm>
          <a:off x="7580879" y="1758012"/>
          <a:ext cx="2743168" cy="197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বায়ুমন্ডলের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সর্বনি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ন্ম</a:t>
          </a: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স্তর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982607" y="2046569"/>
        <a:ext cx="1939712" cy="1393275"/>
      </dsp:txXfrm>
    </dsp:sp>
    <dsp:sp modelId="{CDE2E441-4F3A-4D04-9A39-FEE4A9FBC7E6}">
      <dsp:nvSpPr>
        <dsp:cNvPr id="0" name=""/>
        <dsp:cNvSpPr/>
      </dsp:nvSpPr>
      <dsp:spPr>
        <a:xfrm rot="2745878">
          <a:off x="6748258" y="4274075"/>
          <a:ext cx="193743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6757046" y="4379200"/>
        <a:ext cx="135620" cy="377842"/>
      </dsp:txXfrm>
    </dsp:sp>
    <dsp:sp modelId="{371145E8-96C8-4880-8783-0B99DBECD70B}">
      <dsp:nvSpPr>
        <dsp:cNvPr id="0" name=""/>
        <dsp:cNvSpPr/>
      </dsp:nvSpPr>
      <dsp:spPr>
        <a:xfrm>
          <a:off x="6249600" y="4572001"/>
          <a:ext cx="3097599" cy="199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বায়ুমণ্ডলের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ওজনের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৭৫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এখানে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703233" y="4863723"/>
        <a:ext cx="2190333" cy="1408560"/>
      </dsp:txXfrm>
    </dsp:sp>
    <dsp:sp modelId="{0F085ADC-3C78-4888-B48F-6BB41551AEBA}">
      <dsp:nvSpPr>
        <dsp:cNvPr id="0" name=""/>
        <dsp:cNvSpPr/>
      </dsp:nvSpPr>
      <dsp:spPr>
        <a:xfrm rot="8105659">
          <a:off x="4687743" y="4263282"/>
          <a:ext cx="199452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0800000">
        <a:off x="4738851" y="4368109"/>
        <a:ext cx="139616" cy="377842"/>
      </dsp:txXfrm>
    </dsp:sp>
    <dsp:sp modelId="{8BF79A70-F28A-40BD-8599-62F0352656A1}">
      <dsp:nvSpPr>
        <dsp:cNvPr id="0" name=""/>
        <dsp:cNvSpPr/>
      </dsp:nvSpPr>
      <dsp:spPr>
        <a:xfrm>
          <a:off x="2392824" y="4545792"/>
          <a:ext cx="2890379" cy="1957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বৃষিপাত,তুষারপাত,ঝড়</a:t>
          </a:r>
          <a:endParaRPr lang="bn-IN" sz="3600" kern="1200" dirty="0" smtClean="0">
            <a:latin typeface="NikoshBAN" pitchFamily="2" charset="0"/>
            <a:cs typeface="NikoshBAN" pitchFamily="2" charset="0"/>
          </a:endParaRPr>
        </a:p>
      </dsp:txBody>
      <dsp:txXfrm>
        <a:off x="2816110" y="4832445"/>
        <a:ext cx="2043807" cy="1384081"/>
      </dsp:txXfrm>
    </dsp:sp>
    <dsp:sp modelId="{BB409E2C-A6F6-466B-9ADC-F0B2A5AC741D}">
      <dsp:nvSpPr>
        <dsp:cNvPr id="0" name=""/>
        <dsp:cNvSpPr/>
      </dsp:nvSpPr>
      <dsp:spPr>
        <a:xfrm rot="11648448">
          <a:off x="4137284" y="2839036"/>
          <a:ext cx="292240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0800000">
        <a:off x="4223628" y="2975692"/>
        <a:ext cx="204568" cy="377842"/>
      </dsp:txXfrm>
    </dsp:sp>
    <dsp:sp modelId="{69F584E7-9736-49C4-9025-5A89222DE6AF}">
      <dsp:nvSpPr>
        <dsp:cNvPr id="0" name=""/>
        <dsp:cNvSpPr/>
      </dsp:nvSpPr>
      <dsp:spPr>
        <a:xfrm>
          <a:off x="1211272" y="1746365"/>
          <a:ext cx="2883933" cy="1993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কুয়াশা,শিশিরমেঘ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,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বায়ুপ্রবাহ</a:t>
          </a:r>
          <a:endParaRPr lang="bn-IN" sz="3600" kern="1200" dirty="0" smtClean="0">
            <a:latin typeface="NikoshBAN" pitchFamily="2" charset="0"/>
            <a:cs typeface="NikoshBAN" pitchFamily="2" charset="0"/>
          </a:endParaRPr>
        </a:p>
      </dsp:txBody>
      <dsp:txXfrm>
        <a:off x="1633614" y="2038331"/>
        <a:ext cx="2039249" cy="1409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27B23-3F77-481D-BDB1-D703D9F97B0B}">
      <dsp:nvSpPr>
        <dsp:cNvPr id="0" name=""/>
        <dsp:cNvSpPr/>
      </dsp:nvSpPr>
      <dsp:spPr>
        <a:xfrm>
          <a:off x="3412210" y="2767107"/>
          <a:ext cx="4319889" cy="356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ট্রপোমন্ডলের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itchFamily="2" charset="0"/>
              <a:cs typeface="NikoshBAN" pitchFamily="2" charset="0"/>
            </a:rPr>
            <a:t>শেষ প্রান্ত</a:t>
          </a: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ট্রপো</a:t>
          </a:r>
          <a:r>
            <a:rPr lang="en-US" sz="3200" kern="1200" smtClean="0">
              <a:latin typeface="NikoshBAN" pitchFamily="2" charset="0"/>
              <a:cs typeface="NikoshBAN" pitchFamily="2" charset="0"/>
            </a:rPr>
            <a:t>বিরতি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itchFamily="2" charset="0"/>
              <a:cs typeface="NikoshBAN" pitchFamily="2" charset="0"/>
            </a:rPr>
            <a:t>(Tropopause)</a:t>
          </a:r>
          <a:endParaRPr lang="bn-IN" sz="3200" kern="1200" dirty="0" smtClean="0">
            <a:latin typeface="NikoshBAN" pitchFamily="2" charset="0"/>
            <a:cs typeface="NikoshBAN" pitchFamily="2" charset="0"/>
          </a:endParaRPr>
        </a:p>
      </dsp:txBody>
      <dsp:txXfrm>
        <a:off x="4044843" y="3289224"/>
        <a:ext cx="3054623" cy="2521001"/>
      </dsp:txXfrm>
    </dsp:sp>
    <dsp:sp modelId="{79D6A726-258D-4FB8-A2A2-EDD07647864C}">
      <dsp:nvSpPr>
        <dsp:cNvPr id="0" name=""/>
        <dsp:cNvSpPr/>
      </dsp:nvSpPr>
      <dsp:spPr>
        <a:xfrm rot="11683733">
          <a:off x="1556714" y="3233504"/>
          <a:ext cx="1882351" cy="1016092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2EF69-A19B-4AB9-AF3B-F056C91E0102}">
      <dsp:nvSpPr>
        <dsp:cNvPr id="0" name=""/>
        <dsp:cNvSpPr/>
      </dsp:nvSpPr>
      <dsp:spPr>
        <a:xfrm>
          <a:off x="-309571" y="2147470"/>
          <a:ext cx="3794427" cy="27095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smtClean="0">
              <a:latin typeface="NikoshBAN" pitchFamily="2" charset="0"/>
              <a:cs typeface="NikoshBAN" pitchFamily="2" charset="0"/>
            </a:rPr>
            <a:t>বিমান চলাচল করে </a:t>
          </a:r>
          <a:endParaRPr lang="bn-IN" sz="4400" kern="1200" dirty="0" smtClean="0">
            <a:latin typeface="NikoshBAN" pitchFamily="2" charset="0"/>
            <a:cs typeface="NikoshBAN" pitchFamily="2" charset="0"/>
          </a:endParaRPr>
        </a:p>
      </dsp:txBody>
      <dsp:txXfrm>
        <a:off x="-230210" y="2226831"/>
        <a:ext cx="3635705" cy="2550857"/>
      </dsp:txXfrm>
    </dsp:sp>
    <dsp:sp modelId="{55182ADF-B96D-4A34-AB6D-B6FE16B539FA}">
      <dsp:nvSpPr>
        <dsp:cNvPr id="0" name=""/>
        <dsp:cNvSpPr/>
      </dsp:nvSpPr>
      <dsp:spPr>
        <a:xfrm rot="20341875">
          <a:off x="7567494" y="2949381"/>
          <a:ext cx="1709681" cy="1016092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30873-98E7-44FB-A269-1EE4D3FA767A}">
      <dsp:nvSpPr>
        <dsp:cNvPr id="0" name=""/>
        <dsp:cNvSpPr/>
      </dsp:nvSpPr>
      <dsp:spPr>
        <a:xfrm>
          <a:off x="7086212" y="1796725"/>
          <a:ext cx="4268705" cy="27095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৫৪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ডিগ্রি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সেলসিয়াস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7165573" y="1876086"/>
        <a:ext cx="4109983" cy="2550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922B1-DEA1-4259-8052-EDF57ED7001A}">
      <dsp:nvSpPr>
        <dsp:cNvPr id="0" name=""/>
        <dsp:cNvSpPr/>
      </dsp:nvSpPr>
      <dsp:spPr>
        <a:xfrm>
          <a:off x="1406" y="0"/>
          <a:ext cx="3655840" cy="53877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ট্রপোমন্ডল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1406" y="0"/>
        <a:ext cx="3655840" cy="1616312"/>
      </dsp:txXfrm>
    </dsp:sp>
    <dsp:sp modelId="{71EA74AC-17BC-4A48-B1F4-B6468CA2BC95}">
      <dsp:nvSpPr>
        <dsp:cNvPr id="0" name=""/>
        <dsp:cNvSpPr/>
      </dsp:nvSpPr>
      <dsp:spPr>
        <a:xfrm>
          <a:off x="366990" y="1617890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NikoshBAN" pitchFamily="2" charset="0"/>
              <a:cs typeface="NikoshBAN" pitchFamily="2" charset="0"/>
            </a:rPr>
            <a:t>১৬-১৯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414569" y="1665469"/>
        <a:ext cx="2829514" cy="1529309"/>
      </dsp:txXfrm>
    </dsp:sp>
    <dsp:sp modelId="{025D9BF1-506C-45CC-9127-B35DE99B2A4A}">
      <dsp:nvSpPr>
        <dsp:cNvPr id="0" name=""/>
        <dsp:cNvSpPr/>
      </dsp:nvSpPr>
      <dsp:spPr>
        <a:xfrm>
          <a:off x="366990" y="3492275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>
              <a:latin typeface="NikoshBAN" pitchFamily="2" charset="0"/>
              <a:cs typeface="NikoshBAN" pitchFamily="2" charset="0"/>
            </a:rPr>
            <a:t>মেঘ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414569" y="3539854"/>
        <a:ext cx="2829514" cy="1529309"/>
      </dsp:txXfrm>
    </dsp:sp>
    <dsp:sp modelId="{4AB46CCC-E360-40C8-9BCA-8D2E707E95DB}">
      <dsp:nvSpPr>
        <dsp:cNvPr id="0" name=""/>
        <dsp:cNvSpPr/>
      </dsp:nvSpPr>
      <dsp:spPr>
        <a:xfrm>
          <a:off x="3931435" y="0"/>
          <a:ext cx="3655840" cy="53877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</a:t>
          </a:r>
          <a:r>
            <a:rPr lang="bn-BD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টোমন্ডল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931435" y="0"/>
        <a:ext cx="3655840" cy="1616312"/>
      </dsp:txXfrm>
    </dsp:sp>
    <dsp:sp modelId="{4175438B-5557-4598-8AEC-791364405043}">
      <dsp:nvSpPr>
        <dsp:cNvPr id="0" name=""/>
        <dsp:cNvSpPr/>
      </dsp:nvSpPr>
      <dsp:spPr>
        <a:xfrm>
          <a:off x="4297019" y="1617890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NikoshBAN" pitchFamily="2" charset="0"/>
              <a:cs typeface="NikoshBAN" pitchFamily="2" charset="0"/>
            </a:rPr>
            <a:t>৫০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4344598" y="1665469"/>
        <a:ext cx="2829514" cy="1529309"/>
      </dsp:txXfrm>
    </dsp:sp>
    <dsp:sp modelId="{E1596413-91F0-4C79-ADC0-F8384647EFCA}">
      <dsp:nvSpPr>
        <dsp:cNvPr id="0" name=""/>
        <dsp:cNvSpPr/>
      </dsp:nvSpPr>
      <dsp:spPr>
        <a:xfrm>
          <a:off x="4297019" y="3492275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>
              <a:latin typeface="NikoshBAN" pitchFamily="2" charset="0"/>
              <a:cs typeface="NikoshBAN" pitchFamily="2" charset="0"/>
            </a:rPr>
            <a:t>উড়োজাহাজ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4344598" y="3539854"/>
        <a:ext cx="2829514" cy="1529309"/>
      </dsp:txXfrm>
    </dsp:sp>
    <dsp:sp modelId="{C7AB3340-20C2-4C1C-9786-CD7A111CEF45}">
      <dsp:nvSpPr>
        <dsp:cNvPr id="0" name=""/>
        <dsp:cNvSpPr/>
      </dsp:nvSpPr>
      <dsp:spPr>
        <a:xfrm>
          <a:off x="7861464" y="0"/>
          <a:ext cx="3655840" cy="53877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মেসোমন্ডল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7861464" y="0"/>
        <a:ext cx="3655840" cy="1616312"/>
      </dsp:txXfrm>
    </dsp:sp>
    <dsp:sp modelId="{1B253DD6-8D72-46C4-AE5C-56BCF0959740}">
      <dsp:nvSpPr>
        <dsp:cNvPr id="0" name=""/>
        <dsp:cNvSpPr/>
      </dsp:nvSpPr>
      <dsp:spPr>
        <a:xfrm>
          <a:off x="8227048" y="1617890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NikoshBAN" pitchFamily="2" charset="0"/>
              <a:cs typeface="NikoshBAN" pitchFamily="2" charset="0"/>
            </a:rPr>
            <a:t>৮০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8274627" y="1665469"/>
        <a:ext cx="2829514" cy="1529309"/>
      </dsp:txXfrm>
    </dsp:sp>
    <dsp:sp modelId="{C07C671C-8BDD-45E3-A3C0-2DC1A10F9DD3}">
      <dsp:nvSpPr>
        <dsp:cNvPr id="0" name=""/>
        <dsp:cNvSpPr/>
      </dsp:nvSpPr>
      <dsp:spPr>
        <a:xfrm>
          <a:off x="8227048" y="3492275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>
              <a:latin typeface="NikoshBAN" pitchFamily="2" charset="0"/>
              <a:cs typeface="NikoshBAN" pitchFamily="2" charset="0"/>
            </a:rPr>
            <a:t>উল্কা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8274627" y="3539854"/>
        <a:ext cx="2829514" cy="152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B4F310-BC5E-442D-8997-39273DE6766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4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79" y="905328"/>
            <a:ext cx="4297300" cy="2559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79" y="3931862"/>
            <a:ext cx="4297300" cy="2559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8360" y="162470"/>
            <a:ext cx="401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9" y="3931862"/>
            <a:ext cx="4159877" cy="2559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9" y="905327"/>
            <a:ext cx="4159877" cy="25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2221" y="2379259"/>
            <a:ext cx="3149600" cy="1752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422185" y="2495266"/>
            <a:ext cx="3149600" cy="1905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733800"/>
            <a:ext cx="3251200" cy="23622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60031"/>
              </p:ext>
            </p:extLst>
          </p:nvPr>
        </p:nvGraphicFramePr>
        <p:xfrm>
          <a:off x="482221" y="104064"/>
          <a:ext cx="11295797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94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F27B23-3F77-481D-BDB1-D703D9F97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F9F27B23-3F77-481D-BDB1-D703D9F97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D6A726-258D-4FB8-A2A2-EDD076478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79D6A726-258D-4FB8-A2A2-EDD076478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D2EF69-A19B-4AB9-AF3B-F056C91E0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AAD2EF69-A19B-4AB9-AF3B-F056C91E0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82ADF-B96D-4A34-AB6D-B6FE16B53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55182ADF-B96D-4A34-AB6D-B6FE16B53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30873-98E7-44FB-A269-1EE4D3FA7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AFD30873-98E7-44FB-A269-1EE4D3FA7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1).jpg"/>
          <p:cNvPicPr>
            <a:picLocks noChangeAspect="1"/>
          </p:cNvPicPr>
          <p:nvPr/>
        </p:nvPicPr>
        <p:blipFill>
          <a:blip r:embed="rId2" cstate="print"/>
          <a:srcRect l="13325" r="6724" b="6977"/>
          <a:stretch>
            <a:fillRect/>
          </a:stretch>
        </p:blipFill>
        <p:spPr>
          <a:xfrm>
            <a:off x="304801" y="2895600"/>
            <a:ext cx="3018329" cy="1752088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657600" y="1066800"/>
            <a:ext cx="8534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কিলোমিটার-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9200" y="2895600"/>
            <a:ext cx="84328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657600" y="4800600"/>
            <a:ext cx="8534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ঝড়,বৃষ্টি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4979" y="107722"/>
            <a:ext cx="984003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স্ট্রা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টোমন্ডল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37565" y="4763068"/>
            <a:ext cx="3352800" cy="19038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4" y="923330"/>
            <a:ext cx="3241431" cy="19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1).jpg"/>
          <p:cNvPicPr>
            <a:picLocks noChangeAspect="1"/>
          </p:cNvPicPr>
          <p:nvPr/>
        </p:nvPicPr>
        <p:blipFill>
          <a:blip r:embed="rId2" cstate="print"/>
          <a:srcRect l="13325" r="6724" b="6977"/>
          <a:stretch>
            <a:fillRect/>
          </a:stretch>
        </p:blipFill>
        <p:spPr>
          <a:xfrm>
            <a:off x="304801" y="1160060"/>
            <a:ext cx="6008150" cy="4667533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096000" y="2895600"/>
            <a:ext cx="60960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অতিবেগুনি রশ্মি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শোষণ করে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ওজোন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dirty="0" smtClean="0">
                <a:latin typeface="Calibri"/>
                <a:cs typeface="Calibri"/>
              </a:rPr>
              <a:t>₃)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1066800"/>
            <a:ext cx="8534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৮৩ডিগ্রি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9200" y="2895600"/>
            <a:ext cx="84328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মেসোবিরতি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800600"/>
            <a:ext cx="8534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শীতলতম-উল্কা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মেসোমণ্ডল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62" y="4914900"/>
            <a:ext cx="3325503" cy="17145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560" y="3167468"/>
            <a:ext cx="3325505" cy="16331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3" y="988605"/>
            <a:ext cx="3325504" cy="20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1066800"/>
            <a:ext cx="8534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9200" y="2895600"/>
            <a:ext cx="8432800" cy="167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আয়নযুক্ত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বেগুনি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800600"/>
            <a:ext cx="8534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বেতারতরঙ্গ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তাপমণ্ডল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00" y="1066800"/>
            <a:ext cx="3454399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763" y="2956445"/>
            <a:ext cx="3439236" cy="15660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38" y="4572000"/>
            <a:ext cx="3642437" cy="22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1066800"/>
            <a:ext cx="8534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৯৬০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১৬৫০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3299346"/>
            <a:ext cx="8534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এক্সোমণ্ডল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76735"/>
            <a:ext cx="3200300" cy="17036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2346787"/>
              </p:ext>
            </p:extLst>
          </p:nvPr>
        </p:nvGraphicFramePr>
        <p:xfrm>
          <a:off x="286602" y="1269243"/>
          <a:ext cx="11518711" cy="538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10972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কুইজ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962603" y="3464416"/>
            <a:ext cx="1596980" cy="1558345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c 2"/>
          <p:cNvSpPr/>
          <p:nvPr/>
        </p:nvSpPr>
        <p:spPr>
          <a:xfrm rot="17805696">
            <a:off x="3831020" y="2875511"/>
            <a:ext cx="3594093" cy="3380099"/>
          </a:xfrm>
          <a:prstGeom prst="arc">
            <a:avLst>
              <a:gd name="adj1" fmla="val 13749441"/>
              <a:gd name="adj2" fmla="val 415443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18276678">
            <a:off x="3169078" y="2161611"/>
            <a:ext cx="5013636" cy="4986014"/>
          </a:xfrm>
          <a:prstGeom prst="arc">
            <a:avLst>
              <a:gd name="adj1" fmla="val 13831032"/>
              <a:gd name="adj2" fmla="val 355402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16689792">
            <a:off x="2894890" y="1287062"/>
            <a:ext cx="5732407" cy="6372387"/>
          </a:xfrm>
          <a:prstGeom prst="arc">
            <a:avLst>
              <a:gd name="adj1" fmla="val 15255680"/>
              <a:gd name="adj2" fmla="val 529182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5378" y="301968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ট্রপোমন্ডল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8435" y="226774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স্ট্র্যাটোমন্ডল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4033" y="1679877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0605" y="111133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0202" y="410594"/>
            <a:ext cx="727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277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176000" cy="495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মেঘ,বৃষ্টি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ওজোন স্তরের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বায়ুমন্ডলে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বায়ুমণ্ডলের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জন্য-এই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বায়ুমণ্ডলের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5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0686" y="4203510"/>
            <a:ext cx="1727200" cy="13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5" y="670622"/>
            <a:ext cx="7244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365" y="1873379"/>
            <a:ext cx="7398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244" y="1641190"/>
            <a:ext cx="5190187" cy="450760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109728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60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5" y="553792"/>
            <a:ext cx="8897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6411" y="1853568"/>
            <a:ext cx="79143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উপাদান গুলোর নাম বলতে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মণ্ডলের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স্তরগুলো চিহ্নিত করতে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স্তরগুলোর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 বর্ণনা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7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1" y="155759"/>
            <a:ext cx="6827993" cy="2968441"/>
          </a:xfrm>
          <a:prstGeom prst="rect">
            <a:avLst/>
          </a:prstGeom>
        </p:spPr>
      </p:pic>
      <p:pic>
        <p:nvPicPr>
          <p:cNvPr id="7" name="Picture 6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478876"/>
            <a:ext cx="6096000" cy="3059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2400" y="3810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2400" y="3810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24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7600" y="3810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7200" y="457201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পৃথিবীর উপরে কিছু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উপাদান।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4038601"/>
            <a:ext cx="538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অদৃশ্য আবরণ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পৃথিবীকে বেষ্টন করে আছে।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304800"/>
            <a:ext cx="67056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10200"/>
            <a:ext cx="11277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বেষ্টন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ন্ডল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t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601" y="1371602"/>
            <a:ext cx="9550399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2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913" y="1030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555366355"/>
              </p:ext>
            </p:extLst>
          </p:nvPr>
        </p:nvGraphicFramePr>
        <p:xfrm>
          <a:off x="867508" y="363415"/>
          <a:ext cx="10820400" cy="592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4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219"/>
            <a:ext cx="6095999" cy="5193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18097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মন্ডলের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ট্রপোমন্ডল,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স্ট্রা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টোমন্ডল, মেসোমন্ডল,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তাপমন্ডল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এক্সোমন্ডল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90485" y="1193985"/>
            <a:ext cx="8973977" cy="5143486"/>
            <a:chOff x="8154402" y="613789"/>
            <a:chExt cx="3655525" cy="30276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402" y="613789"/>
              <a:ext cx="3655525" cy="302769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19560514">
              <a:off x="9991549" y="1973639"/>
              <a:ext cx="587470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ট্রপোমন্ডল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>
            <a:xfrm rot="19464923">
              <a:off x="9653071" y="1772035"/>
              <a:ext cx="658187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স্ট্রা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টোমন্ডল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 rot="19366001">
              <a:off x="9475051" y="1435955"/>
              <a:ext cx="647766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মেসোমন্ডল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 rot="19059393">
              <a:off x="9120575" y="1204444"/>
              <a:ext cx="565138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তাপমন্ডল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 rot="19128020">
              <a:off x="8926033" y="957953"/>
              <a:ext cx="622457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এক্সোমন্ডল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34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3826"/>
            <a:ext cx="11887200" cy="5514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3893" y="6059606"/>
            <a:ext cx="7779223" cy="6741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স্তরবিন্যাস-পৃষ্ঠা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(৭১)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73600" y="228600"/>
            <a:ext cx="2438400" cy="1905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721600" y="1981200"/>
            <a:ext cx="2743200" cy="1828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4800600"/>
            <a:ext cx="2844800" cy="1828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981200"/>
            <a:ext cx="2540000" cy="1905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1600" y="4724400"/>
            <a:ext cx="2844800" cy="1905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75200" y="2667000"/>
            <a:ext cx="2540000" cy="2057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4004092"/>
              </p:ext>
            </p:extLst>
          </p:nvPr>
        </p:nvGraphicFramePr>
        <p:xfrm>
          <a:off x="203200" y="152400"/>
          <a:ext cx="11582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572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472790-28CF-43E4-A164-B9FFB901F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8A472790-28CF-43E4-A164-B9FFB901F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C4BEA-EB18-461F-BAD2-F3F66BED9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CDFC4BEA-EB18-461F-BAD2-F3F66BED9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8E301D-4880-4BB9-901E-43716A0D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2C8E301D-4880-4BB9-901E-43716A0D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8AA39-6732-401F-A1E5-237109C1E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8648AA39-6732-401F-A1E5-237109C1E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C2C4F3-31B8-4DA0-92BF-06111CF5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89C2C4F3-31B8-4DA0-92BF-06111CF51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E2E441-4F3A-4D04-9A39-FEE4A9FBC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CDE2E441-4F3A-4D04-9A39-FEE4A9FBC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145E8-96C8-4880-8783-0B99DBECD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graphicEl>
                                              <a:dgm id="{371145E8-96C8-4880-8783-0B99DBECD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085ADC-3C78-4888-B48F-6BB41551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0F085ADC-3C78-4888-B48F-6BB41551A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F79A70-F28A-40BD-8599-62F035265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8BF79A70-F28A-40BD-8599-62F035265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09E2C-A6F6-466B-9ADC-F0B2A5AC7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BB409E2C-A6F6-466B-9ADC-F0B2A5AC7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584E7-9736-49C4-9025-5A89222DE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graphicEl>
                                              <a:dgm id="{69F584E7-9736-49C4-9025-5A89222DE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Graphic spid="2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698</TotalTime>
  <Words>301</Words>
  <Application>Microsoft Office PowerPoint</Application>
  <PresentationFormat>Custom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Theme1</vt:lpstr>
      <vt:lpstr>PowerPoint Presentation</vt:lpstr>
      <vt:lpstr>PowerPoint Presentation</vt:lpstr>
      <vt:lpstr>PowerPoint Presentation</vt:lpstr>
      <vt:lpstr>PowerPoint Presentation</vt:lpstr>
      <vt:lpstr>বায়ুমন্ডল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GHS</dc:creator>
  <cp:lastModifiedBy>Windows User</cp:lastModifiedBy>
  <cp:revision>149</cp:revision>
  <dcterms:created xsi:type="dcterms:W3CDTF">2014-03-22T04:39:48Z</dcterms:created>
  <dcterms:modified xsi:type="dcterms:W3CDTF">2020-04-07T06:12:37Z</dcterms:modified>
</cp:coreProperties>
</file>