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04801298024273"/>
          <c:y val="0"/>
          <c:w val="0.63785098359034587"/>
          <c:h val="1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NikoshBAN" panose="02000000000000000000" pitchFamily="2" charset="0"/>
                    <a:cs typeface="NikoshBAN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Sheet1!$D$4:$D$9</c:f>
              <c:strCache>
                <c:ptCount val="6"/>
                <c:pt idx="0">
                  <c:v>গম</c:v>
                </c:pt>
                <c:pt idx="1">
                  <c:v>ভুট্টা</c:v>
                </c:pt>
                <c:pt idx="2">
                  <c:v>সরিষা</c:v>
                </c:pt>
                <c:pt idx="3">
                  <c:v>খেসারি</c:v>
                </c:pt>
                <c:pt idx="4">
                  <c:v>কলাই</c:v>
                </c:pt>
                <c:pt idx="5">
                  <c:v>লবন</c:v>
                </c:pt>
              </c:strCache>
            </c:strRef>
          </c:cat>
          <c:val>
            <c:numRef>
              <c:f>Sheet1!$E$4:$E$9</c:f>
              <c:numCache>
                <c:formatCode>[$-5000445]0.00%</c:formatCode>
                <c:ptCount val="6"/>
                <c:pt idx="0">
                  <c:v>0.3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  <c:pt idx="4">
                  <c:v>0.14499999999999999</c:v>
                </c:pt>
                <c:pt idx="5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00B050"/>
        </a:solidFill>
      </c:spPr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FBE3A-468B-4A81-B615-A9C683DF948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1643-516B-4E4D-8B25-B299EC59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7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8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5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9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32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4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3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77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6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24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9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2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94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94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0" dirty="0">
              <a:latin typeface="NikoshBAN" panose="02000000000000000000" pitchFamily="2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1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0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3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B1B6-33F7-430C-A831-996F0547A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7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1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3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1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E3F8-6CAC-47D3-84BA-B56CA57572DE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345F-42E8-4F2B-B855-72D75CCA9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12494" r="18288" b="14036"/>
          <a:stretch/>
        </p:blipFill>
        <p:spPr>
          <a:xfrm>
            <a:off x="3935760" y="2046447"/>
            <a:ext cx="4278451" cy="3802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531" y="1614398"/>
            <a:ext cx="5011757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84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84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384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84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84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84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84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384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84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84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77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93">
        <p14:warp dir="in"/>
      </p:transition>
    </mc:Choice>
    <mc:Fallback>
      <p:transition spd="slow" advTm="1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63" y="1700809"/>
            <a:ext cx="4648891" cy="2406005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91" y="1700808"/>
            <a:ext cx="3767899" cy="23519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745612" y="5243601"/>
            <a:ext cx="72388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টিন দিয়ে বাসা তৈরি করা যেতে পারে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9463" y="573747"/>
            <a:ext cx="9085421" cy="922114"/>
          </a:xfrm>
        </p:spPr>
        <p:txBody>
          <a:bodyPr>
            <a:norm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98235" y="5675650"/>
            <a:ext cx="646942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বাঁশ দিয়ে বাসা তৈরি করা যেতে পারে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82180" y="634329"/>
            <a:ext cx="9085421" cy="778098"/>
          </a:xfrm>
        </p:spPr>
        <p:txBody>
          <a:bodyPr>
            <a:norm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0871" y="1691379"/>
            <a:ext cx="9938598" cy="3769870"/>
            <a:chOff x="409391" y="1691380"/>
            <a:chExt cx="8282165" cy="37698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0461" y="1691380"/>
              <a:ext cx="2603075" cy="347523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91" y="3429000"/>
              <a:ext cx="3629014" cy="203224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927" y="3429001"/>
              <a:ext cx="3457629" cy="2032248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26521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38" y="1358953"/>
            <a:ext cx="3100685" cy="3571469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067809"/>
            <a:ext cx="4168634" cy="23116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108239" y="4956019"/>
            <a:ext cx="76040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৭. বাসা বহুতল বিশিষ্ট হতে পারে; এতে খরচ কম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3290" y="547032"/>
            <a:ext cx="9085421" cy="922114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7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24645" y="653258"/>
            <a:ext cx="4542710" cy="922114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 কবুতরের খাদ্য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8" y="1877209"/>
            <a:ext cx="5508905" cy="306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6025" y="5246626"/>
            <a:ext cx="743122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স্ত্রী ও পুরুষ উভয়েই পালাক্রমে বাচ্চাকে খাওয়ায়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4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387" y="5244834"/>
            <a:ext cx="2185066" cy="926976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0" y="2281519"/>
            <a:ext cx="4262887" cy="31180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3997978" y="404664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61" y="2281518"/>
            <a:ext cx="3700459" cy="2963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914" y="5279213"/>
            <a:ext cx="311074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52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4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676" y="5502831"/>
            <a:ext cx="2073832" cy="880792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86" y="3730953"/>
            <a:ext cx="3834562" cy="2030584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85" y="3724382"/>
            <a:ext cx="3721561" cy="20376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85" y="1530013"/>
            <a:ext cx="3820302" cy="19997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87" y="1558591"/>
            <a:ext cx="3832002" cy="19712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Box 12"/>
          <p:cNvSpPr txBox="1"/>
          <p:nvPr/>
        </p:nvSpPr>
        <p:spPr>
          <a:xfrm>
            <a:off x="3566494" y="491074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379" y="4941169"/>
            <a:ext cx="2123242" cy="1012974"/>
          </a:xfr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126" y="1582978"/>
            <a:ext cx="9905748" cy="3692044"/>
            <a:chOff x="349658" y="1033100"/>
            <a:chExt cx="8254790" cy="36920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744" y="1033100"/>
              <a:ext cx="3354259" cy="239589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324" y="2821464"/>
              <a:ext cx="2871124" cy="190368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58" y="2766045"/>
              <a:ext cx="2944001" cy="1959099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762941" y="620686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6" y="5569477"/>
            <a:ext cx="2268910" cy="926976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53207" y="1527989"/>
            <a:ext cx="7033051" cy="4013105"/>
            <a:chOff x="1331640" y="865196"/>
            <a:chExt cx="6148908" cy="4632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905876"/>
              <a:ext cx="2808313" cy="210352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468" y="2968907"/>
              <a:ext cx="2959080" cy="2528661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945551"/>
              <a:ext cx="2808313" cy="255201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684" y="865196"/>
              <a:ext cx="2850864" cy="2080355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795965" y="486363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34749" y="1355170"/>
            <a:ext cx="8371157" cy="4385672"/>
            <a:chOff x="832917" y="1561630"/>
            <a:chExt cx="7222555" cy="46236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66" y="2925361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1" y="1561630"/>
              <a:ext cx="2758233" cy="199554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773" y="4009902"/>
              <a:ext cx="2196131" cy="217541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17" y="4335915"/>
              <a:ext cx="2824908" cy="1849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218" y="1637830"/>
              <a:ext cx="2884254" cy="191934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906098" y="522215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127" y="5502830"/>
            <a:ext cx="233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 দানা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6897" y="506743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98647" y="1356206"/>
            <a:ext cx="7770006" cy="4320480"/>
            <a:chOff x="1210901" y="1340768"/>
            <a:chExt cx="6475005" cy="4320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43" y="1340768"/>
              <a:ext cx="3152763" cy="223224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929" y="3573016"/>
              <a:ext cx="4311188" cy="208823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901" y="1340768"/>
              <a:ext cx="3157351" cy="2364966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4789193" y="5676686"/>
            <a:ext cx="25922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খেসারি ডাল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1554" y="231845"/>
            <a:ext cx="2932541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453771" y="2792223"/>
            <a:ext cx="3778134" cy="340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16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192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BD" sz="192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০১৭১৭১৮৭১৫২ </a:t>
            </a:r>
            <a:endParaRPr lang="en-US" sz="192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68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E-mail:mahaburrashidict56@gmail.com</a:t>
            </a:r>
            <a:endParaRPr lang="en-US" sz="168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174094" y="3255119"/>
            <a:ext cx="3888432" cy="29389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শ্রেনী:</a:t>
            </a:r>
            <a:r>
              <a:rPr lang="en-US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 6</a:t>
            </a: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বিষয়:</a:t>
            </a:r>
            <a:r>
              <a:rPr lang="en-US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৫ম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পাঠ:   ১৭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>তাং ১৩/০৩/২০২০ </a:t>
            </a:r>
            <a:endParaRPr lang="en-US" sz="216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16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16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16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64" y="1614398"/>
            <a:ext cx="1267508" cy="16139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072956"/>
            <a:ext cx="1542059" cy="1614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36" y="4473569"/>
            <a:ext cx="1790485" cy="163412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09590" y="1367795"/>
            <a:ext cx="0" cy="4739903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82410" y="2219266"/>
            <a:ext cx="0" cy="307136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6771" y="2219266"/>
            <a:ext cx="0" cy="307136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9750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39">
        <p14:warp dir="in"/>
      </p:transition>
    </mc:Choice>
    <mc:Fallback>
      <p:transition spd="slow" advTm="5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80388" y="1268759"/>
            <a:ext cx="7088303" cy="4600570"/>
            <a:chOff x="1106340" y="675227"/>
            <a:chExt cx="6776031" cy="5957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329" y="3508028"/>
              <a:ext cx="3474042" cy="312425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40" y="3508028"/>
              <a:ext cx="2823960" cy="312425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328" y="675227"/>
              <a:ext cx="3474043" cy="277349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40" y="675227"/>
              <a:ext cx="2823960" cy="2770611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762941" y="424711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1128" y="5675650"/>
            <a:ext cx="112332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কলাই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9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10843" y="1290323"/>
            <a:ext cx="8970314" cy="4277354"/>
            <a:chOff x="553121" y="839554"/>
            <a:chExt cx="7940717" cy="47020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88" y="839554"/>
              <a:ext cx="2762250" cy="16573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76" y="3789040"/>
              <a:ext cx="2619375" cy="174307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588" y="3789040"/>
              <a:ext cx="2609850" cy="17526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21" y="1026374"/>
              <a:ext cx="2812653" cy="147053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409" y="1617496"/>
              <a:ext cx="2319179" cy="2319179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358246" y="530135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9791" y="5556488"/>
            <a:ext cx="234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ঝিনুক চূর্ণ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16291" y="1614952"/>
            <a:ext cx="8720554" cy="3830273"/>
            <a:chOff x="827584" y="1346737"/>
            <a:chExt cx="7267128" cy="3830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977" y="3166013"/>
              <a:ext cx="2699325" cy="201099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44747"/>
              <a:ext cx="3312368" cy="209202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653" y="1346737"/>
              <a:ext cx="3027059" cy="2190032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442402" y="449465"/>
            <a:ext cx="586302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9085" y="5445224"/>
            <a:ext cx="207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32" y="2060849"/>
            <a:ext cx="4333438" cy="24030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1418465"/>
            <a:ext cx="2960370" cy="18573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40" y="1240272"/>
            <a:ext cx="2960370" cy="18573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771897" y="465462"/>
            <a:ext cx="5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96" y="3645026"/>
            <a:ext cx="3014579" cy="1808747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92" y="3645025"/>
            <a:ext cx="2960371" cy="18001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3210" y="539822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কাঠকয়লা চূর্ণ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21158" y="1415795"/>
            <a:ext cx="8036093" cy="4012282"/>
            <a:chOff x="323528" y="1340768"/>
            <a:chExt cx="8197856" cy="40122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429000"/>
              <a:ext cx="2435044" cy="19240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018" y="1340768"/>
              <a:ext cx="2619375" cy="174307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994" y="3429000"/>
              <a:ext cx="2514600" cy="19240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084" y="1340768"/>
              <a:ext cx="2466975" cy="18478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943" y="3429000"/>
              <a:ext cx="2603441" cy="19240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340768"/>
              <a:ext cx="2466975" cy="18478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485526" y="427021"/>
            <a:ext cx="924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বয়স্ক কবুতরের খাদ্য কিভাবে সরবরাহ করা হয়?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5255" y="5567387"/>
            <a:ext cx="622149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পানি পাত্রে সরবরাহ করতে হয় 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367809" y="1369074"/>
          <a:ext cx="3143149" cy="3831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814"/>
                <a:gridCol w="1989335"/>
              </a:tblGrid>
              <a:tr h="820772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bn-BD" sz="2800" b="0" i="0" u="none" strike="noStrike" dirty="0"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শতকরা </a:t>
                      </a:r>
                      <a:r>
                        <a:rPr lang="bn-BD" sz="2800" u="none" strike="noStrike" dirty="0" smtClean="0">
                          <a:solidFill>
                            <a:schemeClr val="bg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হার(%)</a:t>
                      </a:r>
                      <a:endParaRPr lang="bn-BD" sz="2800" b="0" i="0" u="none" strike="noStrike" dirty="0">
                        <a:solidFill>
                          <a:schemeClr val="bg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1"/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গম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৩০.০০%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ভুট্টা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২০.০০%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সরিষা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১৫.০০%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খেসারি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২০.০০%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কলাই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১৪.৫০%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লবণ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u="none" strike="noStrike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০.৫০</a:t>
                      </a:r>
                      <a:r>
                        <a:rPr lang="bn-BD" sz="280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%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0150"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মোট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n-BD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  <a:endParaRPr lang="bn-BD" sz="2800" b="0" i="0" u="none" strike="noStrike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1430" marR="11430" marT="952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71664" y="491074"/>
            <a:ext cx="6048672" cy="576064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তালিকা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5640" y="5502831"/>
            <a:ext cx="6480720" cy="6832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কবুতর দৈনিক ৫০ গ্রাম খাবার খায়</a:t>
            </a: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8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935" y="663894"/>
            <a:ext cx="6530131" cy="720080"/>
          </a:xfrm>
        </p:spPr>
        <p:txBody>
          <a:bodyPr>
            <a:noAutofit/>
          </a:bodyPr>
          <a:lstStyle/>
          <a:p>
            <a: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তালিকা</a:t>
            </a:r>
            <a:endParaRPr lang="en-US" sz="57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45906" y="1700808"/>
          <a:ext cx="7560840" cy="354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51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80" y="1662804"/>
            <a:ext cx="3986064" cy="2238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6715" y="361716"/>
            <a:ext cx="645857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4448" y="4305007"/>
            <a:ext cx="87340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কাজ-০১</a:t>
            </a:r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: কবুতরের বাসস্থান কেমন হওয়া উচিত?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1158" y="4951328"/>
            <a:ext cx="87273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32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কাজ-০২</a:t>
            </a:r>
            <a:r>
              <a:rPr lang="bn-BD" sz="432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কবুতরকে </a:t>
            </a:r>
            <a:r>
              <a:rPr lang="bn-BD" sz="432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খাদ্য দেওয়া উচিত?</a:t>
            </a:r>
            <a:endParaRPr lang="en-US" sz="432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344" y="980341"/>
            <a:ext cx="346280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Group</a:t>
            </a:r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Work)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7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1073" y="836712"/>
            <a:ext cx="22898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57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08" y="761618"/>
            <a:ext cx="2537460" cy="2594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631120"/>
            <a:ext cx="2091029" cy="27589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0704" y="3692846"/>
            <a:ext cx="8342130" cy="1616610"/>
            <a:chOff x="1295809" y="1525856"/>
            <a:chExt cx="6951775" cy="1347175"/>
          </a:xfrm>
        </p:grpSpPr>
        <p:sp>
          <p:nvSpPr>
            <p:cNvPr id="6" name="TextBox 5"/>
            <p:cNvSpPr txBox="1"/>
            <p:nvPr/>
          </p:nvSpPr>
          <p:spPr>
            <a:xfrm>
              <a:off x="1295809" y="1525856"/>
              <a:ext cx="695177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32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দল-০১:কবুতরের বাসস্থান কেমন হওয়া উচিত?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809" y="2242089"/>
              <a:ext cx="662473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BD" sz="432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দল-০২:কবুতরকে কি কি খাদ্য দেওয়া উচিত?</a:t>
              </a:r>
              <a:endParaRPr lang="en-US" sz="432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73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808" y="491074"/>
            <a:ext cx="3295978" cy="1143000"/>
          </a:xfrm>
        </p:spPr>
        <p:txBody>
          <a:bodyPr>
            <a:normAutofit/>
          </a:bodyPr>
          <a:lstStyle/>
          <a:p>
            <a:r>
              <a:rPr lang="bn-BD" sz="64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4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2284073"/>
            <a:ext cx="9875520" cy="2289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	কি কি দ্রব্য দিয়ে কবুতরের বাসা তৈরি করা হয়?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কবুতরের বাসা উঁচুতে স্থাপন করতে হয় কেন?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২০টি কবুতরের জন্য প্রতিদিন কত কেজি খাবার প্রয়োজন?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3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11" y="1671546"/>
            <a:ext cx="4389500" cy="2926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57" y="1700809"/>
            <a:ext cx="4009078" cy="2897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0804" y="491074"/>
            <a:ext cx="371561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6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করঃ </a:t>
            </a:r>
            <a:endParaRPr lang="en-US" sz="336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207" y="4694830"/>
            <a:ext cx="19010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anose="02000000000000000000" pitchFamily="2" charset="0"/>
                <a:cs typeface="NikoshBAN" panose="02000000000000000000" pitchFamily="2" charset="0"/>
              </a:rPr>
              <a:t>থাকার জায়গা 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8553" y="4768696"/>
            <a:ext cx="18146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80" dirty="0">
                <a:latin typeface="NikoshBAN" panose="02000000000000000000" pitchFamily="2" charset="0"/>
                <a:cs typeface="NikoshBAN" panose="02000000000000000000" pitchFamily="2" charset="0"/>
              </a:rPr>
              <a:t>খাওয়া-দাওয়া 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8750" y="699169"/>
            <a:ext cx="3494501" cy="1143000"/>
          </a:xfrm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2701" y="4293097"/>
            <a:ext cx="9258240" cy="1483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বিভিন্ন খাদ্য উপাদানের নাম লিখ এবং একটি খাদ্য তালিকা তৈরি কর?</a:t>
            </a:r>
            <a:endParaRPr lang="en-US" sz="28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26" y="2046446"/>
            <a:ext cx="5962261" cy="205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2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0" y="2046446"/>
            <a:ext cx="3888432" cy="4120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3590122" y="750303"/>
            <a:ext cx="45797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76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 কে </a:t>
            </a:r>
            <a:endParaRPr lang="en-US" sz="576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90122" y="1787218"/>
            <a:ext cx="4311103" cy="788694"/>
          </a:xfrm>
        </p:spPr>
        <p:txBody>
          <a:bodyPr>
            <a:noAutofit/>
          </a:bodyPr>
          <a:lstStyle/>
          <a:p>
            <a:r>
              <a:rPr lang="bn-BD" sz="576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76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76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  </a:t>
            </a:r>
            <a:r>
              <a:rPr lang="bn-BD" sz="576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76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76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8339" y="2996952"/>
            <a:ext cx="8122502" cy="10158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ও খাদ্য ব্যবস্থাপনা 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0" t="10705" r="15710" b="35771"/>
          <a:stretch/>
        </p:blipFill>
        <p:spPr>
          <a:xfrm>
            <a:off x="1429882" y="1095941"/>
            <a:ext cx="1036915" cy="1382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45129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604">
        <p14:warp dir="in"/>
      </p:transition>
    </mc:Choice>
    <mc:Fallback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6276" y="1843951"/>
            <a:ext cx="8432358" cy="3065455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just"/>
            <a:r>
              <a:rPr lang="bn-BD" sz="48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উপযুক্ত বাসস্থান চিহ্নিত করতে পারবে; 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খাদ্য সনাক্ত করতে পারবে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0462" y="404665"/>
            <a:ext cx="2291075" cy="9971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576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5760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91" y="721500"/>
            <a:ext cx="9085421" cy="720080"/>
          </a:xfrm>
        </p:spPr>
        <p:txBody>
          <a:bodyPr>
            <a:no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কেমন বাসস্থান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41" y="1631773"/>
            <a:ext cx="4769159" cy="29379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88" y="1614399"/>
            <a:ext cx="4136972" cy="29379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49484" y="5243601"/>
            <a:ext cx="87766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১. একক বাসা বা খোপের মধ্যে থাকতে পছন্দ করে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2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4065" y="1767830"/>
            <a:ext cx="9774769" cy="2870905"/>
            <a:chOff x="-4359" y="1839767"/>
            <a:chExt cx="8145641" cy="28709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" y="1839767"/>
              <a:ext cx="2077056" cy="287090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49" y="2279937"/>
              <a:ext cx="2900233" cy="199056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705" y="2281383"/>
              <a:ext cx="3002165" cy="199056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3071665" y="4932819"/>
            <a:ext cx="754153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বাসা মাটি থেকে উঁচুতে স্থাপন করতে হয়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7527" y="640934"/>
            <a:ext cx="9085421" cy="922114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55" y="1374780"/>
            <a:ext cx="6221491" cy="3883428"/>
          </a:xfrm>
          <a:prstGeom prst="rect">
            <a:avLst/>
          </a:prstGeom>
          <a:ln w="57150"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5" name="Oval 4"/>
          <p:cNvSpPr/>
          <p:nvPr/>
        </p:nvSpPr>
        <p:spPr>
          <a:xfrm>
            <a:off x="3676531" y="3858185"/>
            <a:ext cx="2246650" cy="12391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" name="TextBox 2"/>
          <p:cNvSpPr txBox="1"/>
          <p:nvPr/>
        </p:nvSpPr>
        <p:spPr>
          <a:xfrm>
            <a:off x="2596411" y="5481225"/>
            <a:ext cx="699917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বন্য পশু-পাখি থেকে সাবধান থাকতে হবে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53290" y="452666"/>
            <a:ext cx="9085421" cy="922114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কেমন হওয়া উচিত?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6018" y="1268760"/>
            <a:ext cx="9401556" cy="4345576"/>
            <a:chOff x="688682" y="1268760"/>
            <a:chExt cx="7834630" cy="43455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315" y="1295851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507" y="3714745"/>
              <a:ext cx="2495550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655" y="3764968"/>
              <a:ext cx="2270657" cy="177857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83" y="3471211"/>
              <a:ext cx="2143125" cy="2143125"/>
            </a:xfrm>
            <a:prstGeom prst="rect">
              <a:avLst/>
            </a:prstGeom>
            <a:ln w="38100">
              <a:solidFill>
                <a:srgbClr val="00B050"/>
              </a:solidFill>
            </a:ln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12" y="1334816"/>
              <a:ext cx="2286000" cy="178179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82" y="1268760"/>
              <a:ext cx="2466975" cy="184785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2916204" y="5518801"/>
            <a:ext cx="706822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কাঠ দিয়ে বাসা তৈরি করা যেতে পারে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44302" y="383815"/>
            <a:ext cx="9085421" cy="922114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বাসস্থান কি কি দ্রব্য দিয়ে করা যায়?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Widescreen</PresentationFormat>
  <Paragraphs>128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পরিচিতি</vt:lpstr>
      <vt:lpstr>PowerPoint Presentation</vt:lpstr>
      <vt:lpstr> আজকের পাঠ...   </vt:lpstr>
      <vt:lpstr>PowerPoint Presentation</vt:lpstr>
      <vt:lpstr> কবুতর কেমন বাসস্থান পছন্দ করে? </vt:lpstr>
      <vt:lpstr>কবুতরের বাসস্থান কেমন হওয়া উচিত?</vt:lpstr>
      <vt:lpstr>কবুতরের বাসস্থান কেমন হওয়া উচিত?</vt:lpstr>
      <vt:lpstr>কবুতরের বাসস্থান কি কি দ্রব্য দিয়ে করা যায়?</vt:lpstr>
      <vt:lpstr>কবুতরের বাসস্থান কি কি দ্রব্য দিয়ে করা যায়?</vt:lpstr>
      <vt:lpstr>কবুতরের বাসস্থান কি কি দ্রব্য দিয়ে করা যায়?</vt:lpstr>
      <vt:lpstr>কবুতরের বাসস্থান কেমন হওয়া উচিত?</vt:lpstr>
      <vt:lpstr>বাচ্চা কবুতরের খাদ্য</vt:lpstr>
      <vt:lpstr>ধান</vt:lpstr>
      <vt:lpstr>গম</vt:lpstr>
      <vt:lpstr>ভুট্টা</vt:lpstr>
      <vt:lpstr>মটর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কবুতরের খাদ্য তালিকা</vt:lpstr>
      <vt:lpstr>কবুতরের খাদ্য তালিকা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Ict</dc:creator>
  <cp:lastModifiedBy>Mahbub Ict</cp:lastModifiedBy>
  <cp:revision>1</cp:revision>
  <dcterms:created xsi:type="dcterms:W3CDTF">2020-04-12T06:59:33Z</dcterms:created>
  <dcterms:modified xsi:type="dcterms:W3CDTF">2020-04-12T06:59:57Z</dcterms:modified>
</cp:coreProperties>
</file>