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80" r:id="rId2"/>
    <p:sldId id="284" r:id="rId3"/>
    <p:sldId id="278" r:id="rId4"/>
    <p:sldId id="277" r:id="rId5"/>
    <p:sldId id="279" r:id="rId6"/>
    <p:sldId id="281" r:id="rId7"/>
    <p:sldId id="283" r:id="rId8"/>
    <p:sldId id="270" r:id="rId9"/>
    <p:sldId id="282" r:id="rId10"/>
    <p:sldId id="259" r:id="rId11"/>
    <p:sldId id="260" r:id="rId12"/>
    <p:sldId id="268" r:id="rId13"/>
    <p:sldId id="269" r:id="rId14"/>
    <p:sldId id="272" r:id="rId15"/>
    <p:sldId id="273" r:id="rId16"/>
    <p:sldId id="274" r:id="rId17"/>
    <p:sldId id="257" r:id="rId18"/>
    <p:sldId id="275" r:id="rId19"/>
    <p:sldId id="276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31" autoAdjust="0"/>
    <p:restoredTop sz="94660"/>
  </p:normalViewPr>
  <p:slideViewPr>
    <p:cSldViewPr>
      <p:cViewPr varScale="1">
        <p:scale>
          <a:sx n="68" d="100"/>
          <a:sy n="6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A7482C-E811-4519-BCA8-5F31196893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FFB00A-4395-4F24-8F4E-F176ACBF05DD}">
      <dgm:prSet phldrT="[Text]" custT="1"/>
      <dgm:spPr/>
      <dgm:t>
        <a:bodyPr/>
        <a:lstStyle/>
        <a:p>
          <a:r>
            <a:rPr lang="bn-BD" sz="44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rPr>
            <a:t>বাংলাদেশের</a:t>
          </a:r>
          <a:r>
            <a:rPr lang="bn-BD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 ভূ প্রকৃতি</a:t>
          </a:r>
          <a:endParaRPr lang="en-US" sz="4400" dirty="0">
            <a:solidFill>
              <a:srgbClr val="FF0000"/>
            </a:solidFill>
          </a:endParaRPr>
        </a:p>
      </dgm:t>
    </dgm:pt>
    <dgm:pt modelId="{6F9A091A-07D6-4D47-8BA5-F34EC7AB3282}" type="parTrans" cxnId="{690C551C-5E18-452F-82D6-6368B9C1698A}">
      <dgm:prSet/>
      <dgm:spPr/>
      <dgm:t>
        <a:bodyPr/>
        <a:lstStyle/>
        <a:p>
          <a:endParaRPr lang="en-US"/>
        </a:p>
      </dgm:t>
    </dgm:pt>
    <dgm:pt modelId="{F854F435-49E9-4833-BB81-2FBD507CCEBE}" type="sibTrans" cxnId="{690C551C-5E18-452F-82D6-6368B9C1698A}">
      <dgm:prSet/>
      <dgm:spPr/>
      <dgm:t>
        <a:bodyPr/>
        <a:lstStyle/>
        <a:p>
          <a:endParaRPr lang="en-US"/>
        </a:p>
      </dgm:t>
    </dgm:pt>
    <dgm:pt modelId="{19BBC3D4-294D-401A-9CE4-EBC251B237B7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পাহাড়িয়া অঞ্চল</a:t>
          </a:r>
          <a:endParaRPr lang="en-US" sz="2700" dirty="0">
            <a:solidFill>
              <a:schemeClr val="accent1">
                <a:lumMod val="75000"/>
              </a:schemeClr>
            </a:solidFill>
          </a:endParaRPr>
        </a:p>
      </dgm:t>
    </dgm:pt>
    <dgm:pt modelId="{BC13A365-C66A-441E-BF9F-3E21898E9FC1}" type="parTrans" cxnId="{A05A20C0-9E19-41F3-B301-03BE59E0398C}">
      <dgm:prSet/>
      <dgm:spPr/>
      <dgm:t>
        <a:bodyPr/>
        <a:lstStyle/>
        <a:p>
          <a:endParaRPr lang="en-US"/>
        </a:p>
      </dgm:t>
    </dgm:pt>
    <dgm:pt modelId="{B21DE29F-8653-4D9B-A2FB-433DF3862390}" type="sibTrans" cxnId="{A05A20C0-9E19-41F3-B301-03BE59E0398C}">
      <dgm:prSet/>
      <dgm:spPr/>
      <dgm:t>
        <a:bodyPr/>
        <a:lstStyle/>
        <a:p>
          <a:endParaRPr lang="en-US"/>
        </a:p>
      </dgm:t>
    </dgm:pt>
    <dgm:pt modelId="{54A19B29-BE61-40CC-95DE-4F036CB047D0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সোপান অঞ্চল </a:t>
          </a:r>
          <a:endParaRPr lang="en-US" sz="3200" dirty="0">
            <a:solidFill>
              <a:srgbClr val="00B0F0"/>
            </a:solidFill>
          </a:endParaRPr>
        </a:p>
      </dgm:t>
    </dgm:pt>
    <dgm:pt modelId="{5929AD1B-E11C-4A3E-9498-749F4F148A22}" type="parTrans" cxnId="{775C4CBA-B9B9-4614-8E88-A8A150A51175}">
      <dgm:prSet/>
      <dgm:spPr/>
      <dgm:t>
        <a:bodyPr/>
        <a:lstStyle/>
        <a:p>
          <a:endParaRPr lang="en-US"/>
        </a:p>
      </dgm:t>
    </dgm:pt>
    <dgm:pt modelId="{CD790541-804D-4E2A-934B-E53972C24AC7}" type="sibTrans" cxnId="{775C4CBA-B9B9-4614-8E88-A8A150A51175}">
      <dgm:prSet/>
      <dgm:spPr/>
      <dgm:t>
        <a:bodyPr/>
        <a:lstStyle/>
        <a:p>
          <a:endParaRPr lang="en-US"/>
        </a:p>
      </dgm:t>
    </dgm:pt>
    <dgm:pt modelId="{4DC98EC4-DED9-4525-992D-D3840432B35C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সমতল</a:t>
          </a:r>
          <a:endParaRPr lang="en-US" dirty="0">
            <a:solidFill>
              <a:srgbClr val="00B050"/>
            </a:solidFill>
          </a:endParaRPr>
        </a:p>
      </dgm:t>
    </dgm:pt>
    <dgm:pt modelId="{B2C18A15-4C09-4968-9B85-E1307DBFAB0B}" type="parTrans" cxnId="{767D7F10-C942-43AA-93AB-261BE976841A}">
      <dgm:prSet/>
      <dgm:spPr/>
      <dgm:t>
        <a:bodyPr/>
        <a:lstStyle/>
        <a:p>
          <a:endParaRPr lang="en-US"/>
        </a:p>
      </dgm:t>
    </dgm:pt>
    <dgm:pt modelId="{200F79B1-EE3B-42A0-AA2D-877D1A24B8B6}" type="sibTrans" cxnId="{767D7F10-C942-43AA-93AB-261BE976841A}">
      <dgm:prSet/>
      <dgm:spPr/>
      <dgm:t>
        <a:bodyPr/>
        <a:lstStyle/>
        <a:p>
          <a:endParaRPr lang="en-US"/>
        </a:p>
      </dgm:t>
    </dgm:pt>
    <dgm:pt modelId="{05595698-FB2F-4C9E-A441-D00C58DC03F2}" type="pres">
      <dgm:prSet presAssocID="{C4A7482C-E811-4519-BCA8-5F31196893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8085F4-FE5E-4DFA-9072-3889B9E9DCD2}" type="pres">
      <dgm:prSet presAssocID="{12FFB00A-4395-4F24-8F4E-F176ACBF05DD}" presName="hierRoot1" presStyleCnt="0"/>
      <dgm:spPr/>
    </dgm:pt>
    <dgm:pt modelId="{6E13014A-2224-4B4F-972F-9BE74C18A18B}" type="pres">
      <dgm:prSet presAssocID="{12FFB00A-4395-4F24-8F4E-F176ACBF05DD}" presName="composite" presStyleCnt="0"/>
      <dgm:spPr/>
    </dgm:pt>
    <dgm:pt modelId="{5EC5999D-0EE1-4166-8E84-6B281EB9FB76}" type="pres">
      <dgm:prSet presAssocID="{12FFB00A-4395-4F24-8F4E-F176ACBF05DD}" presName="background" presStyleLbl="node0" presStyleIdx="0" presStyleCnt="1"/>
      <dgm:spPr/>
    </dgm:pt>
    <dgm:pt modelId="{8FB568F9-AFF8-45A4-997E-76EEC855D6A8}" type="pres">
      <dgm:prSet presAssocID="{12FFB00A-4395-4F24-8F4E-F176ACBF05DD}" presName="text" presStyleLbl="fgAcc0" presStyleIdx="0" presStyleCnt="1" custScaleX="363960" custScaleY="163187" custLinFactNeighborX="-1940" custLinFactNeighborY="-139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C96DDF-9B62-4D60-BC6E-E42201E71415}" type="pres">
      <dgm:prSet presAssocID="{12FFB00A-4395-4F24-8F4E-F176ACBF05DD}" presName="hierChild2" presStyleCnt="0"/>
      <dgm:spPr/>
    </dgm:pt>
    <dgm:pt modelId="{AEE9F962-90A5-4EED-997C-28CEC74E15D8}" type="pres">
      <dgm:prSet presAssocID="{BC13A365-C66A-441E-BF9F-3E21898E9FC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29C04166-1372-464B-A076-2279CAA8E442}" type="pres">
      <dgm:prSet presAssocID="{19BBC3D4-294D-401A-9CE4-EBC251B237B7}" presName="hierRoot2" presStyleCnt="0"/>
      <dgm:spPr/>
    </dgm:pt>
    <dgm:pt modelId="{105972B5-9A95-46FA-B843-B147CF696D55}" type="pres">
      <dgm:prSet presAssocID="{19BBC3D4-294D-401A-9CE4-EBC251B237B7}" presName="composite2" presStyleCnt="0"/>
      <dgm:spPr/>
    </dgm:pt>
    <dgm:pt modelId="{3F3ED924-AF56-44C3-BDED-3962FA6E46C2}" type="pres">
      <dgm:prSet presAssocID="{19BBC3D4-294D-401A-9CE4-EBC251B237B7}" presName="background2" presStyleLbl="node2" presStyleIdx="0" presStyleCnt="3"/>
      <dgm:spPr/>
    </dgm:pt>
    <dgm:pt modelId="{6C6F33A4-5D82-482E-A7B1-D8424529F647}" type="pres">
      <dgm:prSet presAssocID="{19BBC3D4-294D-401A-9CE4-EBC251B237B7}" presName="text2" presStyleLbl="fgAcc2" presStyleIdx="0" presStyleCnt="3" custLinFactNeighborX="-2310" custLinFactNeighborY="-16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68444-BDB1-459B-B692-D6D75CC93A6B}" type="pres">
      <dgm:prSet presAssocID="{19BBC3D4-294D-401A-9CE4-EBC251B237B7}" presName="hierChild3" presStyleCnt="0"/>
      <dgm:spPr/>
    </dgm:pt>
    <dgm:pt modelId="{53A03856-0C19-44BB-AB31-DABAE5B4617D}" type="pres">
      <dgm:prSet presAssocID="{5929AD1B-E11C-4A3E-9498-749F4F148A22}" presName="Name10" presStyleLbl="parChTrans1D2" presStyleIdx="1" presStyleCnt="3"/>
      <dgm:spPr/>
      <dgm:t>
        <a:bodyPr/>
        <a:lstStyle/>
        <a:p>
          <a:endParaRPr lang="en-US"/>
        </a:p>
      </dgm:t>
    </dgm:pt>
    <dgm:pt modelId="{8677370B-FD1B-4DD3-A1DC-6AB1AED3F101}" type="pres">
      <dgm:prSet presAssocID="{54A19B29-BE61-40CC-95DE-4F036CB047D0}" presName="hierRoot2" presStyleCnt="0"/>
      <dgm:spPr/>
    </dgm:pt>
    <dgm:pt modelId="{653BB3BA-A952-4E85-991D-084022B3F8EA}" type="pres">
      <dgm:prSet presAssocID="{54A19B29-BE61-40CC-95DE-4F036CB047D0}" presName="composite2" presStyleCnt="0"/>
      <dgm:spPr/>
    </dgm:pt>
    <dgm:pt modelId="{AB1B004C-FCF5-4540-AACB-AD6B28EAE32C}" type="pres">
      <dgm:prSet presAssocID="{54A19B29-BE61-40CC-95DE-4F036CB047D0}" presName="background2" presStyleLbl="node2" presStyleIdx="1" presStyleCnt="3"/>
      <dgm:spPr/>
    </dgm:pt>
    <dgm:pt modelId="{DEDCC7EE-F325-46F5-90DE-137E1A1422F2}" type="pres">
      <dgm:prSet presAssocID="{54A19B29-BE61-40CC-95DE-4F036CB047D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E9503-028A-4D0C-9D4E-57F8A6E57F37}" type="pres">
      <dgm:prSet presAssocID="{54A19B29-BE61-40CC-95DE-4F036CB047D0}" presName="hierChild3" presStyleCnt="0"/>
      <dgm:spPr/>
    </dgm:pt>
    <dgm:pt modelId="{CAA9606B-9ED6-4055-955D-904463986C25}" type="pres">
      <dgm:prSet presAssocID="{B2C18A15-4C09-4968-9B85-E1307DBFAB0B}" presName="Name10" presStyleLbl="parChTrans1D2" presStyleIdx="2" presStyleCnt="3"/>
      <dgm:spPr/>
      <dgm:t>
        <a:bodyPr/>
        <a:lstStyle/>
        <a:p>
          <a:endParaRPr lang="en-US"/>
        </a:p>
      </dgm:t>
    </dgm:pt>
    <dgm:pt modelId="{43DF8655-1488-4F91-9F21-CF38B5D7DF5D}" type="pres">
      <dgm:prSet presAssocID="{4DC98EC4-DED9-4525-992D-D3840432B35C}" presName="hierRoot2" presStyleCnt="0"/>
      <dgm:spPr/>
    </dgm:pt>
    <dgm:pt modelId="{EFD73EFC-FAB0-45DB-B0DB-7CD8636B8D1F}" type="pres">
      <dgm:prSet presAssocID="{4DC98EC4-DED9-4525-992D-D3840432B35C}" presName="composite2" presStyleCnt="0"/>
      <dgm:spPr/>
    </dgm:pt>
    <dgm:pt modelId="{5B55A7DC-1FCD-4474-BF14-C3F4A9AF3FCC}" type="pres">
      <dgm:prSet presAssocID="{4DC98EC4-DED9-4525-992D-D3840432B35C}" presName="background2" presStyleLbl="node2" presStyleIdx="2" presStyleCnt="3"/>
      <dgm:spPr/>
    </dgm:pt>
    <dgm:pt modelId="{9871E321-1E26-4D39-A7BE-B10C4E5743B5}" type="pres">
      <dgm:prSet presAssocID="{4DC98EC4-DED9-4525-992D-D3840432B35C}" presName="text2" presStyleLbl="fgAcc2" presStyleIdx="2" presStyleCnt="3" custLinFactNeighborX="2017" custLinFactNeighborY="6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651FD5-38B0-4E7A-B488-E8B63FC05CC6}" type="pres">
      <dgm:prSet presAssocID="{4DC98EC4-DED9-4525-992D-D3840432B35C}" presName="hierChild3" presStyleCnt="0"/>
      <dgm:spPr/>
    </dgm:pt>
  </dgm:ptLst>
  <dgm:cxnLst>
    <dgm:cxn modelId="{CF35C080-7754-4A11-8918-0C76AF930C67}" type="presOf" srcId="{54A19B29-BE61-40CC-95DE-4F036CB047D0}" destId="{DEDCC7EE-F325-46F5-90DE-137E1A1422F2}" srcOrd="0" destOrd="0" presId="urn:microsoft.com/office/officeart/2005/8/layout/hierarchy1"/>
    <dgm:cxn modelId="{DE6BED97-35A6-4CE8-AECC-01D238D79121}" type="presOf" srcId="{BC13A365-C66A-441E-BF9F-3E21898E9FC1}" destId="{AEE9F962-90A5-4EED-997C-28CEC74E15D8}" srcOrd="0" destOrd="0" presId="urn:microsoft.com/office/officeart/2005/8/layout/hierarchy1"/>
    <dgm:cxn modelId="{767D7F10-C942-43AA-93AB-261BE976841A}" srcId="{12FFB00A-4395-4F24-8F4E-F176ACBF05DD}" destId="{4DC98EC4-DED9-4525-992D-D3840432B35C}" srcOrd="2" destOrd="0" parTransId="{B2C18A15-4C09-4968-9B85-E1307DBFAB0B}" sibTransId="{200F79B1-EE3B-42A0-AA2D-877D1A24B8B6}"/>
    <dgm:cxn modelId="{A05A20C0-9E19-41F3-B301-03BE59E0398C}" srcId="{12FFB00A-4395-4F24-8F4E-F176ACBF05DD}" destId="{19BBC3D4-294D-401A-9CE4-EBC251B237B7}" srcOrd="0" destOrd="0" parTransId="{BC13A365-C66A-441E-BF9F-3E21898E9FC1}" sibTransId="{B21DE29F-8653-4D9B-A2FB-433DF3862390}"/>
    <dgm:cxn modelId="{CC6B3F16-1A9C-4ABB-A214-7C466B4BB9C8}" type="presOf" srcId="{12FFB00A-4395-4F24-8F4E-F176ACBF05DD}" destId="{8FB568F9-AFF8-45A4-997E-76EEC855D6A8}" srcOrd="0" destOrd="0" presId="urn:microsoft.com/office/officeart/2005/8/layout/hierarchy1"/>
    <dgm:cxn modelId="{6034DAD1-4046-423D-AB07-A8277FE61118}" type="presOf" srcId="{19BBC3D4-294D-401A-9CE4-EBC251B237B7}" destId="{6C6F33A4-5D82-482E-A7B1-D8424529F647}" srcOrd="0" destOrd="0" presId="urn:microsoft.com/office/officeart/2005/8/layout/hierarchy1"/>
    <dgm:cxn modelId="{BD94592F-EAC4-437F-BDA6-2B1AAEB569D9}" type="presOf" srcId="{B2C18A15-4C09-4968-9B85-E1307DBFAB0B}" destId="{CAA9606B-9ED6-4055-955D-904463986C25}" srcOrd="0" destOrd="0" presId="urn:microsoft.com/office/officeart/2005/8/layout/hierarchy1"/>
    <dgm:cxn modelId="{BE958141-48FE-4D37-891F-E9F13B39C456}" type="presOf" srcId="{C4A7482C-E811-4519-BCA8-5F311968939F}" destId="{05595698-FB2F-4C9E-A441-D00C58DC03F2}" srcOrd="0" destOrd="0" presId="urn:microsoft.com/office/officeart/2005/8/layout/hierarchy1"/>
    <dgm:cxn modelId="{690C551C-5E18-452F-82D6-6368B9C1698A}" srcId="{C4A7482C-E811-4519-BCA8-5F311968939F}" destId="{12FFB00A-4395-4F24-8F4E-F176ACBF05DD}" srcOrd="0" destOrd="0" parTransId="{6F9A091A-07D6-4D47-8BA5-F34EC7AB3282}" sibTransId="{F854F435-49E9-4833-BB81-2FBD507CCEBE}"/>
    <dgm:cxn modelId="{EB877F4E-70B5-4F31-9D44-ED19E3118239}" type="presOf" srcId="{4DC98EC4-DED9-4525-992D-D3840432B35C}" destId="{9871E321-1E26-4D39-A7BE-B10C4E5743B5}" srcOrd="0" destOrd="0" presId="urn:microsoft.com/office/officeart/2005/8/layout/hierarchy1"/>
    <dgm:cxn modelId="{8A961837-F8B4-431F-B1BE-F887B1E349EC}" type="presOf" srcId="{5929AD1B-E11C-4A3E-9498-749F4F148A22}" destId="{53A03856-0C19-44BB-AB31-DABAE5B4617D}" srcOrd="0" destOrd="0" presId="urn:microsoft.com/office/officeart/2005/8/layout/hierarchy1"/>
    <dgm:cxn modelId="{775C4CBA-B9B9-4614-8E88-A8A150A51175}" srcId="{12FFB00A-4395-4F24-8F4E-F176ACBF05DD}" destId="{54A19B29-BE61-40CC-95DE-4F036CB047D0}" srcOrd="1" destOrd="0" parTransId="{5929AD1B-E11C-4A3E-9498-749F4F148A22}" sibTransId="{CD790541-804D-4E2A-934B-E53972C24AC7}"/>
    <dgm:cxn modelId="{E5362AE0-D835-492C-BCE5-DB41362AD825}" type="presParOf" srcId="{05595698-FB2F-4C9E-A441-D00C58DC03F2}" destId="{4E8085F4-FE5E-4DFA-9072-3889B9E9DCD2}" srcOrd="0" destOrd="0" presId="urn:microsoft.com/office/officeart/2005/8/layout/hierarchy1"/>
    <dgm:cxn modelId="{3D710DDD-DED1-4119-B840-B014EE23D8A9}" type="presParOf" srcId="{4E8085F4-FE5E-4DFA-9072-3889B9E9DCD2}" destId="{6E13014A-2224-4B4F-972F-9BE74C18A18B}" srcOrd="0" destOrd="0" presId="urn:microsoft.com/office/officeart/2005/8/layout/hierarchy1"/>
    <dgm:cxn modelId="{8F60BC9C-7AD5-4740-807E-A1E8222617EB}" type="presParOf" srcId="{6E13014A-2224-4B4F-972F-9BE74C18A18B}" destId="{5EC5999D-0EE1-4166-8E84-6B281EB9FB76}" srcOrd="0" destOrd="0" presId="urn:microsoft.com/office/officeart/2005/8/layout/hierarchy1"/>
    <dgm:cxn modelId="{CB8EA726-8C2B-4B1A-A67D-7EE997C6FA3F}" type="presParOf" srcId="{6E13014A-2224-4B4F-972F-9BE74C18A18B}" destId="{8FB568F9-AFF8-45A4-997E-76EEC855D6A8}" srcOrd="1" destOrd="0" presId="urn:microsoft.com/office/officeart/2005/8/layout/hierarchy1"/>
    <dgm:cxn modelId="{15D64C38-7170-4241-9F85-56CEF2D528D7}" type="presParOf" srcId="{4E8085F4-FE5E-4DFA-9072-3889B9E9DCD2}" destId="{D1C96DDF-9B62-4D60-BC6E-E42201E71415}" srcOrd="1" destOrd="0" presId="urn:microsoft.com/office/officeart/2005/8/layout/hierarchy1"/>
    <dgm:cxn modelId="{034BDBE7-ADAE-49CD-A16E-BD0C9FE886B0}" type="presParOf" srcId="{D1C96DDF-9B62-4D60-BC6E-E42201E71415}" destId="{AEE9F962-90A5-4EED-997C-28CEC74E15D8}" srcOrd="0" destOrd="0" presId="urn:microsoft.com/office/officeart/2005/8/layout/hierarchy1"/>
    <dgm:cxn modelId="{0483EAF3-0BA8-42A3-9539-D47EA232D406}" type="presParOf" srcId="{D1C96DDF-9B62-4D60-BC6E-E42201E71415}" destId="{29C04166-1372-464B-A076-2279CAA8E442}" srcOrd="1" destOrd="0" presId="urn:microsoft.com/office/officeart/2005/8/layout/hierarchy1"/>
    <dgm:cxn modelId="{9B5B3348-8349-483A-9B72-361F70303E2B}" type="presParOf" srcId="{29C04166-1372-464B-A076-2279CAA8E442}" destId="{105972B5-9A95-46FA-B843-B147CF696D55}" srcOrd="0" destOrd="0" presId="urn:microsoft.com/office/officeart/2005/8/layout/hierarchy1"/>
    <dgm:cxn modelId="{5CF085EB-18B1-4D3D-B345-CED8EF26F4FE}" type="presParOf" srcId="{105972B5-9A95-46FA-B843-B147CF696D55}" destId="{3F3ED924-AF56-44C3-BDED-3962FA6E46C2}" srcOrd="0" destOrd="0" presId="urn:microsoft.com/office/officeart/2005/8/layout/hierarchy1"/>
    <dgm:cxn modelId="{E17D2EA6-05A8-4459-A152-92285DF4889C}" type="presParOf" srcId="{105972B5-9A95-46FA-B843-B147CF696D55}" destId="{6C6F33A4-5D82-482E-A7B1-D8424529F647}" srcOrd="1" destOrd="0" presId="urn:microsoft.com/office/officeart/2005/8/layout/hierarchy1"/>
    <dgm:cxn modelId="{AB11171D-2E98-4E15-88A1-8C5C284CA7D2}" type="presParOf" srcId="{29C04166-1372-464B-A076-2279CAA8E442}" destId="{44668444-BDB1-459B-B692-D6D75CC93A6B}" srcOrd="1" destOrd="0" presId="urn:microsoft.com/office/officeart/2005/8/layout/hierarchy1"/>
    <dgm:cxn modelId="{BDA3B180-AB81-4598-80F1-1B373DBCA683}" type="presParOf" srcId="{D1C96DDF-9B62-4D60-BC6E-E42201E71415}" destId="{53A03856-0C19-44BB-AB31-DABAE5B4617D}" srcOrd="2" destOrd="0" presId="urn:microsoft.com/office/officeart/2005/8/layout/hierarchy1"/>
    <dgm:cxn modelId="{CDEC072E-672F-4E41-A89E-E602D6A9EA7D}" type="presParOf" srcId="{D1C96DDF-9B62-4D60-BC6E-E42201E71415}" destId="{8677370B-FD1B-4DD3-A1DC-6AB1AED3F101}" srcOrd="3" destOrd="0" presId="urn:microsoft.com/office/officeart/2005/8/layout/hierarchy1"/>
    <dgm:cxn modelId="{08D4BF68-2D2E-453D-AE71-207BC0A55943}" type="presParOf" srcId="{8677370B-FD1B-4DD3-A1DC-6AB1AED3F101}" destId="{653BB3BA-A952-4E85-991D-084022B3F8EA}" srcOrd="0" destOrd="0" presId="urn:microsoft.com/office/officeart/2005/8/layout/hierarchy1"/>
    <dgm:cxn modelId="{57FF3E51-E034-49CE-8DE2-6F0CC7844F2E}" type="presParOf" srcId="{653BB3BA-A952-4E85-991D-084022B3F8EA}" destId="{AB1B004C-FCF5-4540-AACB-AD6B28EAE32C}" srcOrd="0" destOrd="0" presId="urn:microsoft.com/office/officeart/2005/8/layout/hierarchy1"/>
    <dgm:cxn modelId="{ECEAA358-AF68-4155-8A6A-E50752B54F44}" type="presParOf" srcId="{653BB3BA-A952-4E85-991D-084022B3F8EA}" destId="{DEDCC7EE-F325-46F5-90DE-137E1A1422F2}" srcOrd="1" destOrd="0" presId="urn:microsoft.com/office/officeart/2005/8/layout/hierarchy1"/>
    <dgm:cxn modelId="{63C935FC-BFCA-4C9C-872E-8A0F58418DFD}" type="presParOf" srcId="{8677370B-FD1B-4DD3-A1DC-6AB1AED3F101}" destId="{3A5E9503-028A-4D0C-9D4E-57F8A6E57F37}" srcOrd="1" destOrd="0" presId="urn:microsoft.com/office/officeart/2005/8/layout/hierarchy1"/>
    <dgm:cxn modelId="{E7D2DD95-EC65-4AB2-B03D-D46A7191F9F0}" type="presParOf" srcId="{D1C96DDF-9B62-4D60-BC6E-E42201E71415}" destId="{CAA9606B-9ED6-4055-955D-904463986C25}" srcOrd="4" destOrd="0" presId="urn:microsoft.com/office/officeart/2005/8/layout/hierarchy1"/>
    <dgm:cxn modelId="{A548FC35-3E41-449A-8597-DB7DE4D6172A}" type="presParOf" srcId="{D1C96DDF-9B62-4D60-BC6E-E42201E71415}" destId="{43DF8655-1488-4F91-9F21-CF38B5D7DF5D}" srcOrd="5" destOrd="0" presId="urn:microsoft.com/office/officeart/2005/8/layout/hierarchy1"/>
    <dgm:cxn modelId="{7B71A7A0-BEF0-4467-957B-B80092622D89}" type="presParOf" srcId="{43DF8655-1488-4F91-9F21-CF38B5D7DF5D}" destId="{EFD73EFC-FAB0-45DB-B0DB-7CD8636B8D1F}" srcOrd="0" destOrd="0" presId="urn:microsoft.com/office/officeart/2005/8/layout/hierarchy1"/>
    <dgm:cxn modelId="{DF7DCCCC-156F-4277-ABD7-9557CCE2B967}" type="presParOf" srcId="{EFD73EFC-FAB0-45DB-B0DB-7CD8636B8D1F}" destId="{5B55A7DC-1FCD-4474-BF14-C3F4A9AF3FCC}" srcOrd="0" destOrd="0" presId="urn:microsoft.com/office/officeart/2005/8/layout/hierarchy1"/>
    <dgm:cxn modelId="{48E9E91F-8EA0-456B-882B-02567AA99DFF}" type="presParOf" srcId="{EFD73EFC-FAB0-45DB-B0DB-7CD8636B8D1F}" destId="{9871E321-1E26-4D39-A7BE-B10C4E5743B5}" srcOrd="1" destOrd="0" presId="urn:microsoft.com/office/officeart/2005/8/layout/hierarchy1"/>
    <dgm:cxn modelId="{22F3FF26-7E3B-424F-A585-6907C7605318}" type="presParOf" srcId="{43DF8655-1488-4F91-9F21-CF38B5D7DF5D}" destId="{9F651FD5-38B0-4E7A-B488-E8B63FC05CC6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DEA05-E2B3-4B3E-884C-43B592C5862A}" type="datetimeFigureOut">
              <a:rPr lang="en-US" smtClean="0"/>
              <a:t>12-Apr-20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03EC5-D0BA-45E2-8A9C-893863818B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03EC5-D0BA-45E2-8A9C-893863818B7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12-Apr-20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12-Apr-20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andarban1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3400" y="609601"/>
            <a:ext cx="7848600" cy="556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0225" y="1295400"/>
            <a:ext cx="5210175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124200" y="4572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bn-BD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ভূ প্রকৃতি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147834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পাহাড়িয়া অঞ্চল</a:t>
            </a:r>
          </a:p>
          <a:p>
            <a:pPr marL="457200" indent="-457200">
              <a:buAutoNum type="arabicParenR"/>
            </a:pP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সোপান অঞ্চল </a:t>
            </a:r>
          </a:p>
          <a:p>
            <a:pPr marL="457200" indent="-457200">
              <a:buAutoNum type="arabicParenR"/>
            </a:pPr>
            <a:r>
              <a:rPr lang="bn-BD" sz="2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সমতল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1" y="1676400"/>
            <a:ext cx="2438399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d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219200"/>
            <a:ext cx="5638800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828800" y="2286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arenR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পাহাড়িয়া অঞ্চল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17071E-6 L 0.35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18097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981200"/>
            <a:ext cx="2362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352800"/>
            <a:ext cx="1676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bd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5" y="762000"/>
            <a:ext cx="5362575" cy="5943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1752600" y="15240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2895600"/>
            <a:ext cx="3276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352800" y="4038600"/>
            <a:ext cx="29718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228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bn-BD" dirty="0" smtClean="0">
                <a:solidFill>
                  <a:srgbClr val="0070C0"/>
                </a:solidFill>
              </a:rPr>
              <a:t> </a:t>
            </a:r>
            <a:r>
              <a:rPr lang="bn-BD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bn-BD" sz="2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সোপান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অঞ্চল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0.08882 L 0.53437 -0.0888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776 L 0.47916 -0.005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8994E-6 L 0.45 0.1200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8600"/>
            <a:ext cx="2228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47800"/>
            <a:ext cx="1981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743200"/>
            <a:ext cx="34766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bd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33600" y="457200"/>
            <a:ext cx="5029200" cy="6019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/>
          <p:cNvCxnSpPr/>
          <p:nvPr/>
        </p:nvCxnSpPr>
        <p:spPr>
          <a:xfrm flipH="1">
            <a:off x="1676400" y="10668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38800" y="2133600"/>
            <a:ext cx="19812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905000" y="3886200"/>
            <a:ext cx="22098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bn-BD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সমতল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052E-6 L -0.27188 0.01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6287E-6 L 0.28334 0.0097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068E-7 L -0.34011 0.222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600200"/>
            <a:ext cx="6705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   </a:t>
            </a:r>
            <a:r>
              <a:rPr lang="bn-BD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পাহাড়িয়া অঞ্চল</a:t>
            </a:r>
            <a:endParaRPr lang="bn-BD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বাংলাদেশের চট্রগ্রাম, পার্বত্য চট্রগ্রাম,সিলেট অঞ্চল পাহাড়িয়া অঞ্চল।ময়মনসিংহ ও সিলেট অঞ্চলে ছোট ছোট পাহাড়কে স্থানীয়ভাবে টিলা বলা হয়।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447800"/>
            <a:ext cx="74676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      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সোপান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অঞ্চল</a:t>
            </a:r>
            <a:endParaRPr lang="bn-BD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মধুপুর ও ভাওয়ালেরগড়,রাজশাহীর বরেন্দ্র  অঞ্চল</a:t>
            </a:r>
            <a:r>
              <a:rPr lang="bn-BD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কুমিল্লার </a:t>
            </a:r>
            <a:r>
              <a:rPr lang="bn-BD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লালমাই এই অঞ্চলের অর্ন্তগত</a:t>
            </a:r>
            <a:r>
              <a:rPr lang="bn-BD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1676400"/>
            <a:ext cx="5791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সমতল</a:t>
            </a:r>
          </a:p>
          <a:p>
            <a:pPr marL="457200" indent="-457200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পাহাড়িয়া অঞ্চল ও সোপান অঞ্চল ব্যতিত অন্যান্য সমগ্র বাংলাদেশ সমতল অঞ্চলের অর্ন্তভূক্ত।সমতল ভূমিতে প্রচুর ফসল ফলে।</a:t>
            </a:r>
          </a:p>
          <a:p>
            <a:pPr marL="457200" indent="-457200"/>
            <a:endParaRPr lang="bn-BD" sz="2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926842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   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pPr algn="ctr"/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  </a:t>
            </a:r>
            <a:endParaRPr lang="en-US" sz="6000" b="1" dirty="0" smtClean="0">
              <a:solidFill>
                <a:srgbClr val="0070C0"/>
              </a:solidFill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১)বাংলাদেশের ভূপ্রকৃতিককে কয় ভাগে ভাগ করা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২)মধুপুরগড়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42633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chemeClr val="accent2">
                    <a:lumMod val="75000"/>
                  </a:schemeClr>
                </a:solidFill>
              </a:rPr>
              <a:t>References</a:t>
            </a:r>
          </a:p>
          <a:p>
            <a:r>
              <a:rPr lang="en-US" sz="3200" dirty="0" smtClean="0"/>
              <a:t>1)Geography text book by NCTB(page no.129,131,133,134)</a:t>
            </a:r>
          </a:p>
          <a:p>
            <a:r>
              <a:rPr lang="en-US" sz="3200" dirty="0" smtClean="0"/>
              <a:t>2)Image from internet.(http://maps.google.com/maps?hl=en&amp;tab=il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143000"/>
            <a:ext cx="5562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বাংলাদেশের একটি পূর্ণপৃস্টা মানচিত্র অংকন করে এর বিভিন্ন অংশ চিহ্নিত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381000"/>
            <a:ext cx="7924800" cy="1143000"/>
          </a:xfrm>
          <a:prstGeom prst="flowChartTerminator">
            <a:avLst/>
          </a:prstGeom>
          <a:solidFill>
            <a:srgbClr val="00B050"/>
          </a:solidFill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শিক্ষক পরিচিতি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AutoShape 6" descr="Stationery"/>
          <p:cNvSpPr>
            <a:spLocks noChangeArrowheads="1"/>
          </p:cNvSpPr>
          <p:nvPr/>
        </p:nvSpPr>
        <p:spPr bwMode="auto">
          <a:xfrm>
            <a:off x="381000" y="1828800"/>
            <a:ext cx="8229600" cy="3962400"/>
          </a:xfrm>
          <a:prstGeom prst="verticalScroll">
            <a:avLst>
              <a:gd name="adj" fmla="val 125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182" tIns="45594" rIns="91182" bIns="45594" anchor="ctr"/>
          <a:lstStyle/>
          <a:p>
            <a:pPr marL="514350" indent="-514350" algn="ctr">
              <a:buNone/>
            </a:pP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জুয়েল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514350" indent="-514350"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তালিমপুর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বাহারপুর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ইয়াকুবিয়া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বড়লেখা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মৌলভীবাজার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০১৭১৭৪১৫৫৩৪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juwelbd260@gmail.com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0" y="60198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906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just"/>
            <a:r>
              <a:rPr lang="bn-BD" sz="72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72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705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পাঠ পরিচিতি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endParaRPr lang="bn-BD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endParaRPr lang="en-US" sz="3600" dirty="0" smtClean="0"/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শ্রেনীঃদশম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১২/০৪/২০২০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 ৪০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7239000" cy="59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bandarbantours.com/wp-content/uploads/2012/09/bandarban-eid-ul-azha-off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199"/>
            <a:ext cx="3684050" cy="3352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http://upload.wikimedia.org/wikipedia/commons/thumb/f/f1/Bandarban1.jpg/250px-Bandarban1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37693"/>
            <a:ext cx="4510389" cy="33918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4" name="Picture 10" descr="plain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962400"/>
            <a:ext cx="84582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19200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bn-BD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ভূ প্রকৃতি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838200" y="609600"/>
            <a:ext cx="7543800" cy="5584508"/>
          </a:xfrm>
          <a:prstGeom prst="flowChartAlternateProcess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শিক্ষার্থীরা—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১)বাংলাদেশের ভূপ্রকৃতি ব্যাখ্যা করতে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২) বাংলাদেশের মানচিত্র অংকন করে ভূপ্রকৃতি চিহ্নিত করতে 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467600" cy="5686663"/>
          </a:xfrm>
          <a:prstGeom prst="flowChartAlternateProcess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bn-BD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ভূ </a:t>
            </a:r>
            <a:r>
              <a:rPr lang="bn-BD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endParaRPr lang="en-US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বাংলাদেশ নদীর দেশ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বেশিরভাগ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এলাকা সমতল হলেও এর কিছু অংশে সোপান এবং পাহাড় রয়েছে।  </a:t>
            </a:r>
            <a:endParaRPr lang="en-US" sz="3600" dirty="0" smtClean="0"/>
          </a:p>
          <a:p>
            <a:r>
              <a:rPr lang="bn-BD" sz="3600" dirty="0" smtClean="0"/>
              <a:t> 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 ভূ প্রকৃতি  কে  ৩ ভাগে ভাগ করা হয়</a:t>
            </a:r>
          </a:p>
          <a:p>
            <a:pPr marL="457200" indent="-45720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পাহাড়িয়া অঞ্চল</a:t>
            </a:r>
          </a:p>
          <a:p>
            <a:pPr marL="457200" indent="-45720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সোপান অঞ্চল </a:t>
            </a:r>
          </a:p>
          <a:p>
            <a:pPr marL="457200" indent="-45720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সমতল</a:t>
            </a:r>
            <a:endParaRPr lang="bn-BD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219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507</TotalTime>
  <Words>232</Words>
  <Application>Microsoft Office PowerPoint</Application>
  <PresentationFormat>On-screen Show (4:3)</PresentationFormat>
  <Paragraphs>61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Microsoft 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Lab-5</dc:creator>
  <cp:lastModifiedBy>DeLL</cp:lastModifiedBy>
  <cp:revision>67</cp:revision>
  <dcterms:created xsi:type="dcterms:W3CDTF">2011-11-17T08:33:49Z</dcterms:created>
  <dcterms:modified xsi:type="dcterms:W3CDTF">2020-04-12T08:38:18Z</dcterms:modified>
</cp:coreProperties>
</file>